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6" r:id="rId1"/>
  </p:sldMasterIdLst>
  <p:sldIdLst>
    <p:sldId id="297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82" r:id="rId10"/>
    <p:sldId id="264" r:id="rId11"/>
    <p:sldId id="265" r:id="rId12"/>
    <p:sldId id="290" r:id="rId13"/>
    <p:sldId id="266" r:id="rId14"/>
    <p:sldId id="291" r:id="rId15"/>
    <p:sldId id="27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80" r:id="rId24"/>
    <p:sldId id="292" r:id="rId25"/>
    <p:sldId id="268" r:id="rId26"/>
    <p:sldId id="293" r:id="rId27"/>
    <p:sldId id="296" r:id="rId28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78" autoAdjust="0"/>
    <p:restoredTop sz="94660"/>
  </p:normalViewPr>
  <p:slideViewPr>
    <p:cSldViewPr snapToGrid="0">
      <p:cViewPr>
        <p:scale>
          <a:sx n="50" d="100"/>
          <a:sy n="50" d="100"/>
        </p:scale>
        <p:origin x="10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Improved PSNR vs Image Type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psnr1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6.2899999999999991</c:v>
                </c:pt>
                <c:pt idx="1">
                  <c:v>5.620000000000001</c:v>
                </c:pt>
                <c:pt idx="2">
                  <c:v>3.41</c:v>
                </c:pt>
                <c:pt idx="3">
                  <c:v>7.4200000000000017</c:v>
                </c:pt>
                <c:pt idx="4">
                  <c:v>2.7900000000000063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4A-451E-A299-29CCDA0F0353}"/>
            </c:ext>
          </c:extLst>
        </c:ser>
        <c:ser>
          <c:idx val="1"/>
          <c:order val="1"/>
          <c:tx>
            <c:v>psnr2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4.1499999999999986</c:v>
                </c:pt>
                <c:pt idx="1">
                  <c:v>3.6000000000000014</c:v>
                </c:pt>
                <c:pt idx="2">
                  <c:v>2.9800000000000004</c:v>
                </c:pt>
                <c:pt idx="3">
                  <c:v>4.7300000000000004</c:v>
                </c:pt>
                <c:pt idx="4">
                  <c:v>2.6900000000000048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4A-451E-A299-29CCDA0F0353}"/>
            </c:ext>
          </c:extLst>
        </c:ser>
        <c:ser>
          <c:idx val="2"/>
          <c:order val="2"/>
          <c:tx>
            <c:v>psnr3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7.9000000000000021</c:v>
                </c:pt>
                <c:pt idx="1">
                  <c:v>7.1000000000000014</c:v>
                </c:pt>
                <c:pt idx="2">
                  <c:v>5.1000000000000014</c:v>
                </c:pt>
                <c:pt idx="3">
                  <c:v>7.8000000000000007</c:v>
                </c:pt>
                <c:pt idx="4">
                  <c:v>4.759999999999998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4A-451E-A299-29CCDA0F0353}"/>
            </c:ext>
          </c:extLst>
        </c:ser>
        <c:ser>
          <c:idx val="3"/>
          <c:order val="3"/>
          <c:tx>
            <c:v>psnr4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Sheet1!$G$2:$G$6</c:f>
              <c:numCache>
                <c:formatCode>General</c:formatCode>
                <c:ptCount val="5"/>
                <c:pt idx="0">
                  <c:v>5.6400000000000006</c:v>
                </c:pt>
                <c:pt idx="1">
                  <c:v>5.8599999999999994</c:v>
                </c:pt>
                <c:pt idx="2">
                  <c:v>5.4400000000000013</c:v>
                </c:pt>
                <c:pt idx="3">
                  <c:v>5.4</c:v>
                </c:pt>
                <c:pt idx="4">
                  <c:v>4.59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04A-451E-A299-29CCDA0F0353}"/>
            </c:ext>
          </c:extLst>
        </c:ser>
        <c:ser>
          <c:idx val="4"/>
          <c:order val="4"/>
          <c:tx>
            <c:v>psnr5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Sheet1!$H$2:$H$6</c:f>
              <c:numCache>
                <c:formatCode>General</c:formatCode>
                <c:ptCount val="5"/>
                <c:pt idx="0">
                  <c:v>1</c:v>
                </c:pt>
                <c:pt idx="1">
                  <c:v>0.39999999999999858</c:v>
                </c:pt>
                <c:pt idx="2">
                  <c:v>0.32000000000000028</c:v>
                </c:pt>
                <c:pt idx="3">
                  <c:v>2.3299999999999983</c:v>
                </c:pt>
                <c:pt idx="4">
                  <c:v>0.60000000000000142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4A-451E-A299-29CCDA0F0353}"/>
            </c:ext>
          </c:extLst>
        </c:ser>
        <c:ser>
          <c:idx val="5"/>
          <c:order val="5"/>
          <c:tx>
            <c:v>psnr6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Sheet1!$I$2:$I$6</c:f>
              <c:numCache>
                <c:formatCode>General</c:formatCode>
                <c:ptCount val="5"/>
                <c:pt idx="0">
                  <c:v>7.0000000000000284E-2</c:v>
                </c:pt>
                <c:pt idx="1">
                  <c:v>0.37000000000000099</c:v>
                </c:pt>
                <c:pt idx="2">
                  <c:v>1.0899999999999999</c:v>
                </c:pt>
                <c:pt idx="3">
                  <c:v>0.19999999999999929</c:v>
                </c:pt>
                <c:pt idx="4">
                  <c:v>0.42999999999999972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04A-451E-A299-29CCDA0F0353}"/>
            </c:ext>
          </c:extLst>
        </c:ser>
        <c:ser>
          <c:idx val="6"/>
          <c:order val="6"/>
          <c:tx>
            <c:v>psnr7</c:v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Sheet1!$J$2:$J$6</c:f>
              <c:numCache>
                <c:formatCode>General</c:formatCode>
                <c:ptCount val="5"/>
                <c:pt idx="0">
                  <c:v>4.5500000000000043</c:v>
                </c:pt>
                <c:pt idx="1">
                  <c:v>4.1400000000000041</c:v>
                </c:pt>
                <c:pt idx="2">
                  <c:v>2.5</c:v>
                </c:pt>
                <c:pt idx="3">
                  <c:v>5.91</c:v>
                </c:pt>
                <c:pt idx="4">
                  <c:v>2.0300000000000011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4A-451E-A299-29CCDA0F0353}"/>
            </c:ext>
          </c:extLst>
        </c:ser>
        <c:ser>
          <c:idx val="7"/>
          <c:order val="7"/>
          <c:tx>
            <c:v>psnr8</c:v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Sheet1!$K$2:$K$6</c:f>
              <c:numCache>
                <c:formatCode>General</c:formatCode>
                <c:ptCount val="5"/>
                <c:pt idx="0">
                  <c:v>0.62000000000000099</c:v>
                </c:pt>
                <c:pt idx="1">
                  <c:v>1.1899999999999977</c:v>
                </c:pt>
                <c:pt idx="2">
                  <c:v>0.81000000000000227</c:v>
                </c:pt>
                <c:pt idx="3">
                  <c:v>1.1199999999999974</c:v>
                </c:pt>
                <c:pt idx="4">
                  <c:v>0.60000000000000142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04A-451E-A299-29CCDA0F0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24929288"/>
        <c:axId val="324929616"/>
      </c:barChart>
      <c:catAx>
        <c:axId val="324929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Image Type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4929616"/>
        <c:crosses val="autoZero"/>
        <c:auto val="1"/>
        <c:lblAlgn val="ctr"/>
        <c:lblOffset val="100"/>
        <c:noMultiLvlLbl val="0"/>
      </c:catAx>
      <c:valAx>
        <c:axId val="324929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Improved PSNR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4929288"/>
        <c:crossesAt val="1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svg"/><Relationship Id="rId1" Type="http://schemas.openxmlformats.org/officeDocument/2006/relationships/image" Target="../media/image8.png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svg"/><Relationship Id="rId1" Type="http://schemas.openxmlformats.org/officeDocument/2006/relationships/image" Target="../media/image8.png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CB8477-DA24-4448-8948-15087F9F7C65}" type="doc">
      <dgm:prSet loTypeId="urn:microsoft.com/office/officeart/2005/8/layout/process4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49CF35E-B6D9-4002-ABBE-C6A320C25094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2400" dirty="0"/>
            <a:t>For this task we are using BSDS500 (The Berkeley Segmentation Dataset and Benchmark) dataset. </a:t>
          </a:r>
        </a:p>
      </dgm:t>
    </dgm:pt>
    <dgm:pt modelId="{066A4458-BDE1-48FE-946B-736BF941702A}" type="parTrans" cxnId="{A7D2A5C1-5A78-4437-8346-AFF4D0AA4108}">
      <dgm:prSet/>
      <dgm:spPr/>
      <dgm:t>
        <a:bodyPr/>
        <a:lstStyle/>
        <a:p>
          <a:endParaRPr lang="en-US"/>
        </a:p>
      </dgm:t>
    </dgm:pt>
    <dgm:pt modelId="{08D12CE0-0CA4-4142-8FB6-0D8D2567483C}" type="sibTrans" cxnId="{A7D2A5C1-5A78-4437-8346-AFF4D0AA4108}">
      <dgm:prSet/>
      <dgm:spPr/>
      <dgm:t>
        <a:bodyPr/>
        <a:lstStyle/>
        <a:p>
          <a:endParaRPr lang="en-US"/>
        </a:p>
      </dgm:t>
    </dgm:pt>
    <dgm:pt modelId="{594B90A3-A8BE-4CD8-9536-692172E55B88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2400" dirty="0"/>
            <a:t>The dataset consists of 200 training images and 100 validation images.</a:t>
          </a:r>
        </a:p>
      </dgm:t>
    </dgm:pt>
    <dgm:pt modelId="{9632E297-7B2C-4399-A530-19BF5F50727D}" type="parTrans" cxnId="{5FAE3DB1-AC6B-4829-9F33-0DD357687D18}">
      <dgm:prSet/>
      <dgm:spPr/>
      <dgm:t>
        <a:bodyPr/>
        <a:lstStyle/>
        <a:p>
          <a:endParaRPr lang="en-US"/>
        </a:p>
      </dgm:t>
    </dgm:pt>
    <dgm:pt modelId="{B9EF7201-2138-403C-939F-CC235614FC4C}" type="sibTrans" cxnId="{5FAE3DB1-AC6B-4829-9F33-0DD357687D18}">
      <dgm:prSet/>
      <dgm:spPr/>
      <dgm:t>
        <a:bodyPr/>
        <a:lstStyle/>
        <a:p>
          <a:endParaRPr lang="en-US"/>
        </a:p>
      </dgm:t>
    </dgm:pt>
    <dgm:pt modelId="{750947B6-0CC4-45BB-AEB2-F0D53D977BD5}">
      <dgm:prSet/>
      <dgm:spPr/>
      <dgm:t>
        <a:bodyPr/>
        <a:lstStyle/>
        <a:p>
          <a:r>
            <a:rPr lang="en-US" dirty="0"/>
            <a:t>For testing purpose, we are using Set5 dataset consisting of 5 images. This dataset is commonly used for testing the performance of our super resolution tasks.</a:t>
          </a:r>
        </a:p>
      </dgm:t>
    </dgm:pt>
    <dgm:pt modelId="{E85CCCF2-00B3-49A6-96B7-DE7902E25954}" type="parTrans" cxnId="{84BB0DE1-A36F-4513-9648-FF6707AEF6F4}">
      <dgm:prSet/>
      <dgm:spPr/>
      <dgm:t>
        <a:bodyPr/>
        <a:lstStyle/>
        <a:p>
          <a:endParaRPr lang="en-US"/>
        </a:p>
      </dgm:t>
    </dgm:pt>
    <dgm:pt modelId="{63FE1782-B6F1-474F-BC41-EBBCCC5E0F5F}" type="sibTrans" cxnId="{84BB0DE1-A36F-4513-9648-FF6707AEF6F4}">
      <dgm:prSet/>
      <dgm:spPr/>
      <dgm:t>
        <a:bodyPr/>
        <a:lstStyle/>
        <a:p>
          <a:endParaRPr lang="en-US"/>
        </a:p>
      </dgm:t>
    </dgm:pt>
    <dgm:pt modelId="{BDC95EE8-D2F7-40D7-9656-CCB5139F10B3}">
      <dgm:prSet/>
      <dgm:spPr/>
      <dgm:t>
        <a:bodyPr/>
        <a:lstStyle/>
        <a:p>
          <a:r>
            <a:rPr lang="en-US"/>
            <a:t>Baby</a:t>
          </a:r>
        </a:p>
      </dgm:t>
    </dgm:pt>
    <dgm:pt modelId="{C929058F-F28E-4413-A80C-952A3D571783}" type="parTrans" cxnId="{C6BFA914-8787-454C-BC77-58029D938B7B}">
      <dgm:prSet/>
      <dgm:spPr/>
      <dgm:t>
        <a:bodyPr/>
        <a:lstStyle/>
        <a:p>
          <a:endParaRPr lang="en-US"/>
        </a:p>
      </dgm:t>
    </dgm:pt>
    <dgm:pt modelId="{3130D757-0CCC-43A9-891F-36BC3B8195B8}" type="sibTrans" cxnId="{C6BFA914-8787-454C-BC77-58029D938B7B}">
      <dgm:prSet/>
      <dgm:spPr/>
      <dgm:t>
        <a:bodyPr/>
        <a:lstStyle/>
        <a:p>
          <a:endParaRPr lang="en-US"/>
        </a:p>
      </dgm:t>
    </dgm:pt>
    <dgm:pt modelId="{9A87B236-E90B-4897-9B76-E9F19E06AD25}">
      <dgm:prSet/>
      <dgm:spPr/>
      <dgm:t>
        <a:bodyPr/>
        <a:lstStyle/>
        <a:p>
          <a:r>
            <a:rPr lang="en-US"/>
            <a:t>Bird</a:t>
          </a:r>
        </a:p>
      </dgm:t>
    </dgm:pt>
    <dgm:pt modelId="{3783471C-D2E3-47E4-A50D-EDC1D996E0FD}" type="parTrans" cxnId="{F0D127E2-2532-4169-B1D7-3EB95846EE5A}">
      <dgm:prSet/>
      <dgm:spPr/>
      <dgm:t>
        <a:bodyPr/>
        <a:lstStyle/>
        <a:p>
          <a:endParaRPr lang="en-US"/>
        </a:p>
      </dgm:t>
    </dgm:pt>
    <dgm:pt modelId="{F024509E-10E3-41A5-9F48-2832AA95C7C1}" type="sibTrans" cxnId="{F0D127E2-2532-4169-B1D7-3EB95846EE5A}">
      <dgm:prSet/>
      <dgm:spPr/>
      <dgm:t>
        <a:bodyPr/>
        <a:lstStyle/>
        <a:p>
          <a:endParaRPr lang="en-US"/>
        </a:p>
      </dgm:t>
    </dgm:pt>
    <dgm:pt modelId="{C6596DEA-8AE1-473F-A4D6-56F6719593F3}">
      <dgm:prSet/>
      <dgm:spPr/>
      <dgm:t>
        <a:bodyPr/>
        <a:lstStyle/>
        <a:p>
          <a:r>
            <a:rPr lang="en-US"/>
            <a:t>Butterfly</a:t>
          </a:r>
        </a:p>
      </dgm:t>
    </dgm:pt>
    <dgm:pt modelId="{A50926A8-AA5D-43F5-A19D-417A3E72CBFF}" type="parTrans" cxnId="{01BE6E02-4870-435F-A4E6-5E03B674BF54}">
      <dgm:prSet/>
      <dgm:spPr/>
      <dgm:t>
        <a:bodyPr/>
        <a:lstStyle/>
        <a:p>
          <a:endParaRPr lang="en-US"/>
        </a:p>
      </dgm:t>
    </dgm:pt>
    <dgm:pt modelId="{FEF509A8-081A-45F4-A0C8-C01B18E09D0E}" type="sibTrans" cxnId="{01BE6E02-4870-435F-A4E6-5E03B674BF54}">
      <dgm:prSet/>
      <dgm:spPr/>
      <dgm:t>
        <a:bodyPr/>
        <a:lstStyle/>
        <a:p>
          <a:endParaRPr lang="en-US"/>
        </a:p>
      </dgm:t>
    </dgm:pt>
    <dgm:pt modelId="{5F3CBABD-6243-4362-8C00-0E855B453D5F}">
      <dgm:prSet/>
      <dgm:spPr/>
      <dgm:t>
        <a:bodyPr/>
        <a:lstStyle/>
        <a:p>
          <a:r>
            <a:rPr lang="en-US"/>
            <a:t>Head</a:t>
          </a:r>
        </a:p>
      </dgm:t>
    </dgm:pt>
    <dgm:pt modelId="{76334F70-5D16-4CE6-BA19-6A20B39E1FD0}" type="parTrans" cxnId="{FCFE3C2E-CD64-43D6-884E-B829686ABB1C}">
      <dgm:prSet/>
      <dgm:spPr/>
      <dgm:t>
        <a:bodyPr/>
        <a:lstStyle/>
        <a:p>
          <a:endParaRPr lang="en-US"/>
        </a:p>
      </dgm:t>
    </dgm:pt>
    <dgm:pt modelId="{706ACF98-733F-40DA-9AC2-97BDB2F1FE4D}" type="sibTrans" cxnId="{FCFE3C2E-CD64-43D6-884E-B829686ABB1C}">
      <dgm:prSet/>
      <dgm:spPr/>
      <dgm:t>
        <a:bodyPr/>
        <a:lstStyle/>
        <a:p>
          <a:endParaRPr lang="en-US"/>
        </a:p>
      </dgm:t>
    </dgm:pt>
    <dgm:pt modelId="{AA997C1E-07B4-4FF3-AA4F-47E2C8D0A114}">
      <dgm:prSet/>
      <dgm:spPr/>
      <dgm:t>
        <a:bodyPr/>
        <a:lstStyle/>
        <a:p>
          <a:r>
            <a:rPr lang="en-US"/>
            <a:t>Women</a:t>
          </a:r>
        </a:p>
      </dgm:t>
    </dgm:pt>
    <dgm:pt modelId="{FD6B2F6F-A2FD-4B06-8C64-DE4E39302A17}" type="parTrans" cxnId="{9B8A44BC-46E2-432C-A786-8CCE4E5ABAFA}">
      <dgm:prSet/>
      <dgm:spPr/>
      <dgm:t>
        <a:bodyPr/>
        <a:lstStyle/>
        <a:p>
          <a:endParaRPr lang="en-US"/>
        </a:p>
      </dgm:t>
    </dgm:pt>
    <dgm:pt modelId="{BAF16CF0-19AC-44BF-97E8-843F55AFCD7C}" type="sibTrans" cxnId="{9B8A44BC-46E2-432C-A786-8CCE4E5ABAFA}">
      <dgm:prSet/>
      <dgm:spPr/>
      <dgm:t>
        <a:bodyPr/>
        <a:lstStyle/>
        <a:p>
          <a:endParaRPr lang="en-US"/>
        </a:p>
      </dgm:t>
    </dgm:pt>
    <dgm:pt modelId="{07AA437F-C4DD-4727-AB4D-73CD33140B38}" type="pres">
      <dgm:prSet presAssocID="{ECCB8477-DA24-4448-8948-15087F9F7C6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EE2F23-0519-4780-BDF6-5EEA4484AE18}" type="pres">
      <dgm:prSet presAssocID="{750947B6-0CC4-45BB-AEB2-F0D53D977BD5}" presName="boxAndChildren" presStyleCnt="0"/>
      <dgm:spPr/>
    </dgm:pt>
    <dgm:pt modelId="{733F4C49-6AEE-447F-9247-FDB3EBAB4B5B}" type="pres">
      <dgm:prSet presAssocID="{750947B6-0CC4-45BB-AEB2-F0D53D977BD5}" presName="parentTextBox" presStyleLbl="node1" presStyleIdx="0" presStyleCnt="3"/>
      <dgm:spPr/>
      <dgm:t>
        <a:bodyPr/>
        <a:lstStyle/>
        <a:p>
          <a:endParaRPr lang="en-US"/>
        </a:p>
      </dgm:t>
    </dgm:pt>
    <dgm:pt modelId="{C038800B-CD70-48FF-ACAB-1C186FCF7326}" type="pres">
      <dgm:prSet presAssocID="{750947B6-0CC4-45BB-AEB2-F0D53D977BD5}" presName="entireBox" presStyleLbl="node1" presStyleIdx="0" presStyleCnt="3"/>
      <dgm:spPr/>
      <dgm:t>
        <a:bodyPr/>
        <a:lstStyle/>
        <a:p>
          <a:endParaRPr lang="en-US"/>
        </a:p>
      </dgm:t>
    </dgm:pt>
    <dgm:pt modelId="{8B18C8BF-9E04-4E94-988B-5C77B8C9CB80}" type="pres">
      <dgm:prSet presAssocID="{750947B6-0CC4-45BB-AEB2-F0D53D977BD5}" presName="descendantBox" presStyleCnt="0"/>
      <dgm:spPr/>
    </dgm:pt>
    <dgm:pt modelId="{E43A9D55-F90E-4A9D-877F-2BC668935C9C}" type="pres">
      <dgm:prSet presAssocID="{BDC95EE8-D2F7-40D7-9656-CCB5139F10B3}" presName="childTextBox" presStyleLbl="f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CD4B84-A2D5-4852-B081-BC7A94C02939}" type="pres">
      <dgm:prSet presAssocID="{9A87B236-E90B-4897-9B76-E9F19E06AD25}" presName="childTextBox" presStyleLbl="f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A165DD-00AF-4716-9FF5-4BEC5EC4DFF9}" type="pres">
      <dgm:prSet presAssocID="{C6596DEA-8AE1-473F-A4D6-56F6719593F3}" presName="childTextBox" presStyleLbl="f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8898A6-227A-4119-829D-39B0A5970732}" type="pres">
      <dgm:prSet presAssocID="{5F3CBABD-6243-4362-8C00-0E855B453D5F}" presName="childTextBox" presStyleLbl="f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727A06-5E23-476E-85EE-22B2F4D9D435}" type="pres">
      <dgm:prSet presAssocID="{AA997C1E-07B4-4FF3-AA4F-47E2C8D0A114}" presName="childTextBox" presStyleLbl="f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2C4656-474A-45EE-BD04-BE9EAD5ACA65}" type="pres">
      <dgm:prSet presAssocID="{B9EF7201-2138-403C-939F-CC235614FC4C}" presName="sp" presStyleCnt="0"/>
      <dgm:spPr/>
    </dgm:pt>
    <dgm:pt modelId="{24DEBA87-B480-421E-81A0-DD47DC8062CD}" type="pres">
      <dgm:prSet presAssocID="{594B90A3-A8BE-4CD8-9536-692172E55B88}" presName="arrowAndChildren" presStyleCnt="0"/>
      <dgm:spPr/>
    </dgm:pt>
    <dgm:pt modelId="{180D6FCE-0A9B-49E5-9E7C-BE963242DB0F}" type="pres">
      <dgm:prSet presAssocID="{594B90A3-A8BE-4CD8-9536-692172E55B88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42FF7500-543F-4A71-9594-32B8068C439E}" type="pres">
      <dgm:prSet presAssocID="{08D12CE0-0CA4-4142-8FB6-0D8D2567483C}" presName="sp" presStyleCnt="0"/>
      <dgm:spPr/>
    </dgm:pt>
    <dgm:pt modelId="{3D11748D-BB78-4311-AF48-933D26838F0B}" type="pres">
      <dgm:prSet presAssocID="{D49CF35E-B6D9-4002-ABBE-C6A320C25094}" presName="arrowAndChildren" presStyleCnt="0"/>
      <dgm:spPr/>
    </dgm:pt>
    <dgm:pt modelId="{93980CE5-34E5-4B92-9781-6B6822421384}" type="pres">
      <dgm:prSet presAssocID="{D49CF35E-B6D9-4002-ABBE-C6A320C25094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FCFE3C2E-CD64-43D6-884E-B829686ABB1C}" srcId="{750947B6-0CC4-45BB-AEB2-F0D53D977BD5}" destId="{5F3CBABD-6243-4362-8C00-0E855B453D5F}" srcOrd="3" destOrd="0" parTransId="{76334F70-5D16-4CE6-BA19-6A20B39E1FD0}" sibTransId="{706ACF98-733F-40DA-9AC2-97BDB2F1FE4D}"/>
    <dgm:cxn modelId="{9265872F-23A0-4DC2-9CB0-6D94966AAA50}" type="presOf" srcId="{AA997C1E-07B4-4FF3-AA4F-47E2C8D0A114}" destId="{40727A06-5E23-476E-85EE-22B2F4D9D435}" srcOrd="0" destOrd="0" presId="urn:microsoft.com/office/officeart/2005/8/layout/process4"/>
    <dgm:cxn modelId="{FCD87109-3F59-447C-950D-9946BE066AD3}" type="presOf" srcId="{D49CF35E-B6D9-4002-ABBE-C6A320C25094}" destId="{93980CE5-34E5-4B92-9781-6B6822421384}" srcOrd="0" destOrd="0" presId="urn:microsoft.com/office/officeart/2005/8/layout/process4"/>
    <dgm:cxn modelId="{9B8A44BC-46E2-432C-A786-8CCE4E5ABAFA}" srcId="{750947B6-0CC4-45BB-AEB2-F0D53D977BD5}" destId="{AA997C1E-07B4-4FF3-AA4F-47E2C8D0A114}" srcOrd="4" destOrd="0" parTransId="{FD6B2F6F-A2FD-4B06-8C64-DE4E39302A17}" sibTransId="{BAF16CF0-19AC-44BF-97E8-843F55AFCD7C}"/>
    <dgm:cxn modelId="{F0D127E2-2532-4169-B1D7-3EB95846EE5A}" srcId="{750947B6-0CC4-45BB-AEB2-F0D53D977BD5}" destId="{9A87B236-E90B-4897-9B76-E9F19E06AD25}" srcOrd="1" destOrd="0" parTransId="{3783471C-D2E3-47E4-A50D-EDC1D996E0FD}" sibTransId="{F024509E-10E3-41A5-9F48-2832AA95C7C1}"/>
    <dgm:cxn modelId="{A7D2A5C1-5A78-4437-8346-AFF4D0AA4108}" srcId="{ECCB8477-DA24-4448-8948-15087F9F7C65}" destId="{D49CF35E-B6D9-4002-ABBE-C6A320C25094}" srcOrd="0" destOrd="0" parTransId="{066A4458-BDE1-48FE-946B-736BF941702A}" sibTransId="{08D12CE0-0CA4-4142-8FB6-0D8D2567483C}"/>
    <dgm:cxn modelId="{34935438-AC9D-4A85-BB23-42809E9EE120}" type="presOf" srcId="{BDC95EE8-D2F7-40D7-9656-CCB5139F10B3}" destId="{E43A9D55-F90E-4A9D-877F-2BC668935C9C}" srcOrd="0" destOrd="0" presId="urn:microsoft.com/office/officeart/2005/8/layout/process4"/>
    <dgm:cxn modelId="{01BE6E02-4870-435F-A4E6-5E03B674BF54}" srcId="{750947B6-0CC4-45BB-AEB2-F0D53D977BD5}" destId="{C6596DEA-8AE1-473F-A4D6-56F6719593F3}" srcOrd="2" destOrd="0" parTransId="{A50926A8-AA5D-43F5-A19D-417A3E72CBFF}" sibTransId="{FEF509A8-081A-45F4-A0C8-C01B18E09D0E}"/>
    <dgm:cxn modelId="{1AD07FA6-8BB1-4750-83E3-9F5E69C61A8E}" type="presOf" srcId="{5F3CBABD-6243-4362-8C00-0E855B453D5F}" destId="{C78898A6-227A-4119-829D-39B0A5970732}" srcOrd="0" destOrd="0" presId="urn:microsoft.com/office/officeart/2005/8/layout/process4"/>
    <dgm:cxn modelId="{84BB0DE1-A36F-4513-9648-FF6707AEF6F4}" srcId="{ECCB8477-DA24-4448-8948-15087F9F7C65}" destId="{750947B6-0CC4-45BB-AEB2-F0D53D977BD5}" srcOrd="2" destOrd="0" parTransId="{E85CCCF2-00B3-49A6-96B7-DE7902E25954}" sibTransId="{63FE1782-B6F1-474F-BC41-EBBCCC5E0F5F}"/>
    <dgm:cxn modelId="{E22B4C2E-E5B2-4B42-A511-DD53FFE20B08}" type="presOf" srcId="{9A87B236-E90B-4897-9B76-E9F19E06AD25}" destId="{3BCD4B84-A2D5-4852-B081-BC7A94C02939}" srcOrd="0" destOrd="0" presId="urn:microsoft.com/office/officeart/2005/8/layout/process4"/>
    <dgm:cxn modelId="{F93A1B74-BE22-41F2-9808-DE6030B63595}" type="presOf" srcId="{594B90A3-A8BE-4CD8-9536-692172E55B88}" destId="{180D6FCE-0A9B-49E5-9E7C-BE963242DB0F}" srcOrd="0" destOrd="0" presId="urn:microsoft.com/office/officeart/2005/8/layout/process4"/>
    <dgm:cxn modelId="{C6BFA914-8787-454C-BC77-58029D938B7B}" srcId="{750947B6-0CC4-45BB-AEB2-F0D53D977BD5}" destId="{BDC95EE8-D2F7-40D7-9656-CCB5139F10B3}" srcOrd="0" destOrd="0" parTransId="{C929058F-F28E-4413-A80C-952A3D571783}" sibTransId="{3130D757-0CCC-43A9-891F-36BC3B8195B8}"/>
    <dgm:cxn modelId="{AD34B5E5-230B-45AC-832C-5DA59C9CD81F}" type="presOf" srcId="{750947B6-0CC4-45BB-AEB2-F0D53D977BD5}" destId="{733F4C49-6AEE-447F-9247-FDB3EBAB4B5B}" srcOrd="0" destOrd="0" presId="urn:microsoft.com/office/officeart/2005/8/layout/process4"/>
    <dgm:cxn modelId="{DD8E1113-5C00-4929-86AD-6258CB8196F5}" type="presOf" srcId="{750947B6-0CC4-45BB-AEB2-F0D53D977BD5}" destId="{C038800B-CD70-48FF-ACAB-1C186FCF7326}" srcOrd="1" destOrd="0" presId="urn:microsoft.com/office/officeart/2005/8/layout/process4"/>
    <dgm:cxn modelId="{5FAE3DB1-AC6B-4829-9F33-0DD357687D18}" srcId="{ECCB8477-DA24-4448-8948-15087F9F7C65}" destId="{594B90A3-A8BE-4CD8-9536-692172E55B88}" srcOrd="1" destOrd="0" parTransId="{9632E297-7B2C-4399-A530-19BF5F50727D}" sibTransId="{B9EF7201-2138-403C-939F-CC235614FC4C}"/>
    <dgm:cxn modelId="{D83F2983-A398-4D68-A6D5-02DAC37BC5CE}" type="presOf" srcId="{ECCB8477-DA24-4448-8948-15087F9F7C65}" destId="{07AA437F-C4DD-4727-AB4D-73CD33140B38}" srcOrd="0" destOrd="0" presId="urn:microsoft.com/office/officeart/2005/8/layout/process4"/>
    <dgm:cxn modelId="{A573D7D6-FEDB-4406-89E9-62986C7A5BDD}" type="presOf" srcId="{C6596DEA-8AE1-473F-A4D6-56F6719593F3}" destId="{2AA165DD-00AF-4716-9FF5-4BEC5EC4DFF9}" srcOrd="0" destOrd="0" presId="urn:microsoft.com/office/officeart/2005/8/layout/process4"/>
    <dgm:cxn modelId="{83F66C2B-3788-4818-B7E0-ABFFCECA96DF}" type="presParOf" srcId="{07AA437F-C4DD-4727-AB4D-73CD33140B38}" destId="{EDEE2F23-0519-4780-BDF6-5EEA4484AE18}" srcOrd="0" destOrd="0" presId="urn:microsoft.com/office/officeart/2005/8/layout/process4"/>
    <dgm:cxn modelId="{319F2B3F-DDBC-488A-A2FE-1749ADAACB2A}" type="presParOf" srcId="{EDEE2F23-0519-4780-BDF6-5EEA4484AE18}" destId="{733F4C49-6AEE-447F-9247-FDB3EBAB4B5B}" srcOrd="0" destOrd="0" presId="urn:microsoft.com/office/officeart/2005/8/layout/process4"/>
    <dgm:cxn modelId="{8D89076A-0AC5-49EF-B0ED-F44A30425BBB}" type="presParOf" srcId="{EDEE2F23-0519-4780-BDF6-5EEA4484AE18}" destId="{C038800B-CD70-48FF-ACAB-1C186FCF7326}" srcOrd="1" destOrd="0" presId="urn:microsoft.com/office/officeart/2005/8/layout/process4"/>
    <dgm:cxn modelId="{6884AD79-E177-4441-B915-5280C8FACFFB}" type="presParOf" srcId="{EDEE2F23-0519-4780-BDF6-5EEA4484AE18}" destId="{8B18C8BF-9E04-4E94-988B-5C77B8C9CB80}" srcOrd="2" destOrd="0" presId="urn:microsoft.com/office/officeart/2005/8/layout/process4"/>
    <dgm:cxn modelId="{653C6F13-2F23-47B9-8F31-313165C1CEE1}" type="presParOf" srcId="{8B18C8BF-9E04-4E94-988B-5C77B8C9CB80}" destId="{E43A9D55-F90E-4A9D-877F-2BC668935C9C}" srcOrd="0" destOrd="0" presId="urn:microsoft.com/office/officeart/2005/8/layout/process4"/>
    <dgm:cxn modelId="{1791FB66-A363-435D-9553-26F1DDC9129A}" type="presParOf" srcId="{8B18C8BF-9E04-4E94-988B-5C77B8C9CB80}" destId="{3BCD4B84-A2D5-4852-B081-BC7A94C02939}" srcOrd="1" destOrd="0" presId="urn:microsoft.com/office/officeart/2005/8/layout/process4"/>
    <dgm:cxn modelId="{8314A31E-644E-4EC2-AC6A-0E1839A6ED80}" type="presParOf" srcId="{8B18C8BF-9E04-4E94-988B-5C77B8C9CB80}" destId="{2AA165DD-00AF-4716-9FF5-4BEC5EC4DFF9}" srcOrd="2" destOrd="0" presId="urn:microsoft.com/office/officeart/2005/8/layout/process4"/>
    <dgm:cxn modelId="{76D70BC3-BAFC-4722-899A-940711E1E5DF}" type="presParOf" srcId="{8B18C8BF-9E04-4E94-988B-5C77B8C9CB80}" destId="{C78898A6-227A-4119-829D-39B0A5970732}" srcOrd="3" destOrd="0" presId="urn:microsoft.com/office/officeart/2005/8/layout/process4"/>
    <dgm:cxn modelId="{FA831973-CBF0-41C4-9F78-68CD4B458F07}" type="presParOf" srcId="{8B18C8BF-9E04-4E94-988B-5C77B8C9CB80}" destId="{40727A06-5E23-476E-85EE-22B2F4D9D435}" srcOrd="4" destOrd="0" presId="urn:microsoft.com/office/officeart/2005/8/layout/process4"/>
    <dgm:cxn modelId="{F6838F94-7993-4F8C-850A-F788D18F848C}" type="presParOf" srcId="{07AA437F-C4DD-4727-AB4D-73CD33140B38}" destId="{FD2C4656-474A-45EE-BD04-BE9EAD5ACA65}" srcOrd="1" destOrd="0" presId="urn:microsoft.com/office/officeart/2005/8/layout/process4"/>
    <dgm:cxn modelId="{60FDDA0B-78EA-42CE-9C01-E8D0ACE60B5A}" type="presParOf" srcId="{07AA437F-C4DD-4727-AB4D-73CD33140B38}" destId="{24DEBA87-B480-421E-81A0-DD47DC8062CD}" srcOrd="2" destOrd="0" presId="urn:microsoft.com/office/officeart/2005/8/layout/process4"/>
    <dgm:cxn modelId="{06C42254-9507-4713-AF01-0C5F7CFBA99F}" type="presParOf" srcId="{24DEBA87-B480-421E-81A0-DD47DC8062CD}" destId="{180D6FCE-0A9B-49E5-9E7C-BE963242DB0F}" srcOrd="0" destOrd="0" presId="urn:microsoft.com/office/officeart/2005/8/layout/process4"/>
    <dgm:cxn modelId="{FE0FD49C-4CF6-4092-B085-65674D130BBC}" type="presParOf" srcId="{07AA437F-C4DD-4727-AB4D-73CD33140B38}" destId="{42FF7500-543F-4A71-9594-32B8068C439E}" srcOrd="3" destOrd="0" presId="urn:microsoft.com/office/officeart/2005/8/layout/process4"/>
    <dgm:cxn modelId="{CAD5C588-3B84-41B3-8DD4-B4C52187C5EF}" type="presParOf" srcId="{07AA437F-C4DD-4727-AB4D-73CD33140B38}" destId="{3D11748D-BB78-4311-AF48-933D26838F0B}" srcOrd="4" destOrd="0" presId="urn:microsoft.com/office/officeart/2005/8/layout/process4"/>
    <dgm:cxn modelId="{3724BBB1-6904-485B-9626-542B47549EAB}" type="presParOf" srcId="{3D11748D-BB78-4311-AF48-933D26838F0B}" destId="{93980CE5-34E5-4B92-9781-6B682242138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4E2408-5286-40A5-9F04-EE836F9B75F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6F47BA-A765-4A18-B00B-E5498BAEEF24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Read the images</a:t>
          </a:r>
        </a:p>
      </dgm:t>
    </dgm:pt>
    <dgm:pt modelId="{A94282FE-F992-4F6A-A249-73E7227A357A}" type="parTrans" cxnId="{0D4471C3-438D-4EF7-B269-7F19E28D74D4}">
      <dgm:prSet/>
      <dgm:spPr/>
      <dgm:t>
        <a:bodyPr/>
        <a:lstStyle/>
        <a:p>
          <a:endParaRPr lang="en-US"/>
        </a:p>
      </dgm:t>
    </dgm:pt>
    <dgm:pt modelId="{AF6EE79A-5FF0-4C15-A463-A4F3B083450E}" type="sibTrans" cxnId="{0D4471C3-438D-4EF7-B269-7F19E28D74D4}">
      <dgm:prSet/>
      <dgm:spPr>
        <a:ln w="31750"/>
      </dgm:spPr>
      <dgm:t>
        <a:bodyPr/>
        <a:lstStyle/>
        <a:p>
          <a:endParaRPr lang="en-US"/>
        </a:p>
      </dgm:t>
    </dgm:pt>
    <dgm:pt modelId="{C3C39210-ABC5-4AF9-AD4E-E42324F75836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Preprocess the images</a:t>
          </a:r>
        </a:p>
      </dgm:t>
    </dgm:pt>
    <dgm:pt modelId="{1CDED362-25A6-41BD-954D-A48F7BC56446}" type="parTrans" cxnId="{6EDF5E44-9745-42EE-AEA1-46060C5C47F5}">
      <dgm:prSet/>
      <dgm:spPr/>
      <dgm:t>
        <a:bodyPr/>
        <a:lstStyle/>
        <a:p>
          <a:endParaRPr lang="en-US"/>
        </a:p>
      </dgm:t>
    </dgm:pt>
    <dgm:pt modelId="{46B96C5B-567B-45CE-B8B4-820328651F2A}" type="sibTrans" cxnId="{6EDF5E44-9745-42EE-AEA1-46060C5C47F5}">
      <dgm:prSet/>
      <dgm:spPr>
        <a:ln w="28575"/>
      </dgm:spPr>
      <dgm:t>
        <a:bodyPr/>
        <a:lstStyle/>
        <a:p>
          <a:endParaRPr lang="en-US"/>
        </a:p>
      </dgm:t>
    </dgm:pt>
    <dgm:pt modelId="{1FB10D0B-6309-4DD3-865A-4119A3312E24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Convert the images to low resolution</a:t>
          </a:r>
        </a:p>
      </dgm:t>
    </dgm:pt>
    <dgm:pt modelId="{4F650D5E-3C97-40EF-81CA-93B9A4ED60BF}" type="parTrans" cxnId="{2E8EB490-73E8-460E-B3C7-C51E31A176B8}">
      <dgm:prSet/>
      <dgm:spPr/>
      <dgm:t>
        <a:bodyPr/>
        <a:lstStyle/>
        <a:p>
          <a:endParaRPr lang="en-US"/>
        </a:p>
      </dgm:t>
    </dgm:pt>
    <dgm:pt modelId="{24A24A4E-EB00-410F-98FE-2C51409AFAEE}" type="sibTrans" cxnId="{2E8EB490-73E8-460E-B3C7-C51E31A176B8}">
      <dgm:prSet/>
      <dgm:spPr>
        <a:ln w="31750"/>
      </dgm:spPr>
      <dgm:t>
        <a:bodyPr/>
        <a:lstStyle/>
        <a:p>
          <a:endParaRPr lang="en-US"/>
        </a:p>
      </dgm:t>
    </dgm:pt>
    <dgm:pt modelId="{4D7FBF57-7228-4EF7-9374-71BBDE1B7898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Feeding it to the model for training </a:t>
          </a:r>
        </a:p>
      </dgm:t>
    </dgm:pt>
    <dgm:pt modelId="{E9F8F254-CC7F-4F08-B571-04F7A1CCCFD8}" type="parTrans" cxnId="{09FD8BF2-7E51-4C4C-B71A-BC26BE815117}">
      <dgm:prSet/>
      <dgm:spPr/>
      <dgm:t>
        <a:bodyPr/>
        <a:lstStyle/>
        <a:p>
          <a:endParaRPr lang="en-US"/>
        </a:p>
      </dgm:t>
    </dgm:pt>
    <dgm:pt modelId="{88B1A4A2-A347-41EE-989F-8D23A317A624}" type="sibTrans" cxnId="{09FD8BF2-7E51-4C4C-B71A-BC26BE815117}">
      <dgm:prSet/>
      <dgm:spPr>
        <a:ln w="31750"/>
      </dgm:spPr>
      <dgm:t>
        <a:bodyPr/>
        <a:lstStyle/>
        <a:p>
          <a:endParaRPr lang="en-US"/>
        </a:p>
      </dgm:t>
    </dgm:pt>
    <dgm:pt modelId="{BDC3527B-7DAA-4CC7-B57B-CBFD83955493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Testing it on the test dataset.</a:t>
          </a:r>
        </a:p>
      </dgm:t>
    </dgm:pt>
    <dgm:pt modelId="{B6128B71-5193-4E56-B6FC-60AC8157ACE1}" type="parTrans" cxnId="{A315D090-8F38-4261-8410-639AD501BCAB}">
      <dgm:prSet/>
      <dgm:spPr/>
      <dgm:t>
        <a:bodyPr/>
        <a:lstStyle/>
        <a:p>
          <a:endParaRPr lang="en-US"/>
        </a:p>
      </dgm:t>
    </dgm:pt>
    <dgm:pt modelId="{28AD4985-C34B-4E88-8DD0-B6285D7A4BE2}" type="sibTrans" cxnId="{A315D090-8F38-4261-8410-639AD501BCAB}">
      <dgm:prSet/>
      <dgm:spPr>
        <a:ln w="31750"/>
      </dgm:spPr>
      <dgm:t>
        <a:bodyPr/>
        <a:lstStyle/>
        <a:p>
          <a:endParaRPr lang="en-US"/>
        </a:p>
      </dgm:t>
    </dgm:pt>
    <dgm:pt modelId="{D29FD419-2C19-4A7A-85E5-B9208BDD9534}">
      <dgm:prSet/>
      <dgm:spPr>
        <a:solidFill>
          <a:schemeClr val="tx2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Evaluating the results.</a:t>
          </a:r>
        </a:p>
      </dgm:t>
    </dgm:pt>
    <dgm:pt modelId="{FE952A85-D64E-4CEC-9A2B-FC4E6BE98437}" type="parTrans" cxnId="{73026D72-C38F-47E8-9609-83B8722E41D3}">
      <dgm:prSet/>
      <dgm:spPr/>
      <dgm:t>
        <a:bodyPr/>
        <a:lstStyle/>
        <a:p>
          <a:endParaRPr lang="en-US"/>
        </a:p>
      </dgm:t>
    </dgm:pt>
    <dgm:pt modelId="{136FF36B-FC8F-4920-A3C0-09EC58A1C25D}" type="sibTrans" cxnId="{73026D72-C38F-47E8-9609-83B8722E41D3}">
      <dgm:prSet/>
      <dgm:spPr/>
      <dgm:t>
        <a:bodyPr/>
        <a:lstStyle/>
        <a:p>
          <a:endParaRPr lang="en-US"/>
        </a:p>
      </dgm:t>
    </dgm:pt>
    <dgm:pt modelId="{E77A9E53-DF1D-43B6-BD28-70553E67D787}" type="pres">
      <dgm:prSet presAssocID="{204E2408-5286-40A5-9F04-EE836F9B75F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D33D8C-D98C-4411-85D2-D8CF9F2ECDD2}" type="pres">
      <dgm:prSet presAssocID="{FE6F47BA-A765-4A18-B00B-E5498BAEEF2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2127C5-F2A8-469D-B995-A75640C69458}" type="pres">
      <dgm:prSet presAssocID="{AF6EE79A-5FF0-4C15-A463-A4F3B083450E}" presName="sibTrans" presStyleLbl="sibTrans1D1" presStyleIdx="0" presStyleCnt="5"/>
      <dgm:spPr/>
      <dgm:t>
        <a:bodyPr/>
        <a:lstStyle/>
        <a:p>
          <a:endParaRPr lang="en-US"/>
        </a:p>
      </dgm:t>
    </dgm:pt>
    <dgm:pt modelId="{1B9AB96C-9142-4DD2-99D6-C2F824CBF423}" type="pres">
      <dgm:prSet presAssocID="{AF6EE79A-5FF0-4C15-A463-A4F3B083450E}" presName="connectorText" presStyleLbl="sibTrans1D1" presStyleIdx="0" presStyleCnt="5"/>
      <dgm:spPr/>
      <dgm:t>
        <a:bodyPr/>
        <a:lstStyle/>
        <a:p>
          <a:endParaRPr lang="en-US"/>
        </a:p>
      </dgm:t>
    </dgm:pt>
    <dgm:pt modelId="{999A36A5-6A08-49CD-8801-FFF7333A97C3}" type="pres">
      <dgm:prSet presAssocID="{C3C39210-ABC5-4AF9-AD4E-E42324F7583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E2160A-434E-4988-8BDF-893AACB6261D}" type="pres">
      <dgm:prSet presAssocID="{46B96C5B-567B-45CE-B8B4-820328651F2A}" presName="sibTrans" presStyleLbl="sibTrans1D1" presStyleIdx="1" presStyleCnt="5"/>
      <dgm:spPr/>
      <dgm:t>
        <a:bodyPr/>
        <a:lstStyle/>
        <a:p>
          <a:endParaRPr lang="en-US"/>
        </a:p>
      </dgm:t>
    </dgm:pt>
    <dgm:pt modelId="{643D4ED4-E2B0-4F35-81F0-9D1930964C57}" type="pres">
      <dgm:prSet presAssocID="{46B96C5B-567B-45CE-B8B4-820328651F2A}" presName="connectorText" presStyleLbl="sibTrans1D1" presStyleIdx="1" presStyleCnt="5"/>
      <dgm:spPr/>
      <dgm:t>
        <a:bodyPr/>
        <a:lstStyle/>
        <a:p>
          <a:endParaRPr lang="en-US"/>
        </a:p>
      </dgm:t>
    </dgm:pt>
    <dgm:pt modelId="{62DA0AFC-39C0-41F3-911E-A0091DC0923E}" type="pres">
      <dgm:prSet presAssocID="{1FB10D0B-6309-4DD3-865A-4119A3312E2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81D622-DE19-41CE-8CE7-769A27E2F969}" type="pres">
      <dgm:prSet presAssocID="{24A24A4E-EB00-410F-98FE-2C51409AFAEE}" presName="sibTrans" presStyleLbl="sibTrans1D1" presStyleIdx="2" presStyleCnt="5"/>
      <dgm:spPr/>
      <dgm:t>
        <a:bodyPr/>
        <a:lstStyle/>
        <a:p>
          <a:endParaRPr lang="en-US"/>
        </a:p>
      </dgm:t>
    </dgm:pt>
    <dgm:pt modelId="{C2E955D5-4DD0-4DE2-B04D-255572D98AE2}" type="pres">
      <dgm:prSet presAssocID="{24A24A4E-EB00-410F-98FE-2C51409AFAEE}" presName="connectorText" presStyleLbl="sibTrans1D1" presStyleIdx="2" presStyleCnt="5"/>
      <dgm:spPr/>
      <dgm:t>
        <a:bodyPr/>
        <a:lstStyle/>
        <a:p>
          <a:endParaRPr lang="en-US"/>
        </a:p>
      </dgm:t>
    </dgm:pt>
    <dgm:pt modelId="{1C5C3C3F-B63A-47B1-8E06-13B11D3CB378}" type="pres">
      <dgm:prSet presAssocID="{4D7FBF57-7228-4EF7-9374-71BBDE1B789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B6E7D-B4B7-4ECA-9DEE-3E9B49AFC605}" type="pres">
      <dgm:prSet presAssocID="{88B1A4A2-A347-41EE-989F-8D23A317A624}" presName="sibTrans" presStyleLbl="sibTrans1D1" presStyleIdx="3" presStyleCnt="5"/>
      <dgm:spPr/>
      <dgm:t>
        <a:bodyPr/>
        <a:lstStyle/>
        <a:p>
          <a:endParaRPr lang="en-US"/>
        </a:p>
      </dgm:t>
    </dgm:pt>
    <dgm:pt modelId="{AE914375-07E6-498C-9AA2-6CE0984F3FAC}" type="pres">
      <dgm:prSet presAssocID="{88B1A4A2-A347-41EE-989F-8D23A317A624}" presName="connectorText" presStyleLbl="sibTrans1D1" presStyleIdx="3" presStyleCnt="5"/>
      <dgm:spPr/>
      <dgm:t>
        <a:bodyPr/>
        <a:lstStyle/>
        <a:p>
          <a:endParaRPr lang="en-US"/>
        </a:p>
      </dgm:t>
    </dgm:pt>
    <dgm:pt modelId="{6C7143F4-8277-4BE1-B948-140D1984CFFF}" type="pres">
      <dgm:prSet presAssocID="{BDC3527B-7DAA-4CC7-B57B-CBFD8395549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A88867-A961-402B-8B90-6C87E6CE28B9}" type="pres">
      <dgm:prSet presAssocID="{28AD4985-C34B-4E88-8DD0-B6285D7A4BE2}" presName="sibTrans" presStyleLbl="sibTrans1D1" presStyleIdx="4" presStyleCnt="5"/>
      <dgm:spPr/>
      <dgm:t>
        <a:bodyPr/>
        <a:lstStyle/>
        <a:p>
          <a:endParaRPr lang="en-US"/>
        </a:p>
      </dgm:t>
    </dgm:pt>
    <dgm:pt modelId="{E930028D-C286-4F34-A6AC-EB4B76A760E1}" type="pres">
      <dgm:prSet presAssocID="{28AD4985-C34B-4E88-8DD0-B6285D7A4BE2}" presName="connectorText" presStyleLbl="sibTrans1D1" presStyleIdx="4" presStyleCnt="5"/>
      <dgm:spPr/>
      <dgm:t>
        <a:bodyPr/>
        <a:lstStyle/>
        <a:p>
          <a:endParaRPr lang="en-US"/>
        </a:p>
      </dgm:t>
    </dgm:pt>
    <dgm:pt modelId="{A0C3A9D2-F566-4DC7-B640-04E8ABB8B9F0}" type="pres">
      <dgm:prSet presAssocID="{D29FD419-2C19-4A7A-85E5-B9208BDD953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BDE151-941C-4299-9792-D5EB47BBFF3C}" type="presOf" srcId="{AF6EE79A-5FF0-4C15-A463-A4F3B083450E}" destId="{1B9AB96C-9142-4DD2-99D6-C2F824CBF423}" srcOrd="1" destOrd="0" presId="urn:microsoft.com/office/officeart/2016/7/layout/RepeatingBendingProcessNew"/>
    <dgm:cxn modelId="{09FD8BF2-7E51-4C4C-B71A-BC26BE815117}" srcId="{204E2408-5286-40A5-9F04-EE836F9B75FE}" destId="{4D7FBF57-7228-4EF7-9374-71BBDE1B7898}" srcOrd="3" destOrd="0" parTransId="{E9F8F254-CC7F-4F08-B571-04F7A1CCCFD8}" sibTransId="{88B1A4A2-A347-41EE-989F-8D23A317A624}"/>
    <dgm:cxn modelId="{2425996A-5D70-4520-A4F5-322642D85A04}" type="presOf" srcId="{FE6F47BA-A765-4A18-B00B-E5498BAEEF24}" destId="{90D33D8C-D98C-4411-85D2-D8CF9F2ECDD2}" srcOrd="0" destOrd="0" presId="urn:microsoft.com/office/officeart/2016/7/layout/RepeatingBendingProcessNew"/>
    <dgm:cxn modelId="{637CDE63-B42F-4E0A-B7D7-D7B7C4E43F67}" type="presOf" srcId="{24A24A4E-EB00-410F-98FE-2C51409AFAEE}" destId="{C2E955D5-4DD0-4DE2-B04D-255572D98AE2}" srcOrd="1" destOrd="0" presId="urn:microsoft.com/office/officeart/2016/7/layout/RepeatingBendingProcessNew"/>
    <dgm:cxn modelId="{E4CFDB16-253A-48F9-833D-4AE68FFA22D1}" type="presOf" srcId="{204E2408-5286-40A5-9F04-EE836F9B75FE}" destId="{E77A9E53-DF1D-43B6-BD28-70553E67D787}" srcOrd="0" destOrd="0" presId="urn:microsoft.com/office/officeart/2016/7/layout/RepeatingBendingProcessNew"/>
    <dgm:cxn modelId="{0D4471C3-438D-4EF7-B269-7F19E28D74D4}" srcId="{204E2408-5286-40A5-9F04-EE836F9B75FE}" destId="{FE6F47BA-A765-4A18-B00B-E5498BAEEF24}" srcOrd="0" destOrd="0" parTransId="{A94282FE-F992-4F6A-A249-73E7227A357A}" sibTransId="{AF6EE79A-5FF0-4C15-A463-A4F3B083450E}"/>
    <dgm:cxn modelId="{661D52BA-FB19-4532-991E-BC768482DD7E}" type="presOf" srcId="{88B1A4A2-A347-41EE-989F-8D23A317A624}" destId="{7B1B6E7D-B4B7-4ECA-9DEE-3E9B49AFC605}" srcOrd="0" destOrd="0" presId="urn:microsoft.com/office/officeart/2016/7/layout/RepeatingBendingProcessNew"/>
    <dgm:cxn modelId="{A315D090-8F38-4261-8410-639AD501BCAB}" srcId="{204E2408-5286-40A5-9F04-EE836F9B75FE}" destId="{BDC3527B-7DAA-4CC7-B57B-CBFD83955493}" srcOrd="4" destOrd="0" parTransId="{B6128B71-5193-4E56-B6FC-60AC8157ACE1}" sibTransId="{28AD4985-C34B-4E88-8DD0-B6285D7A4BE2}"/>
    <dgm:cxn modelId="{48DF3AF5-5A09-47D7-BCBC-792F7CA47B12}" type="presOf" srcId="{46B96C5B-567B-45CE-B8B4-820328651F2A}" destId="{B5E2160A-434E-4988-8BDF-893AACB6261D}" srcOrd="0" destOrd="0" presId="urn:microsoft.com/office/officeart/2016/7/layout/RepeatingBendingProcessNew"/>
    <dgm:cxn modelId="{73026D72-C38F-47E8-9609-83B8722E41D3}" srcId="{204E2408-5286-40A5-9F04-EE836F9B75FE}" destId="{D29FD419-2C19-4A7A-85E5-B9208BDD9534}" srcOrd="5" destOrd="0" parTransId="{FE952A85-D64E-4CEC-9A2B-FC4E6BE98437}" sibTransId="{136FF36B-FC8F-4920-A3C0-09EC58A1C25D}"/>
    <dgm:cxn modelId="{A6D7570E-CC5D-4FF3-896B-14C1B06024AE}" type="presOf" srcId="{24A24A4E-EB00-410F-98FE-2C51409AFAEE}" destId="{F181D622-DE19-41CE-8CE7-769A27E2F969}" srcOrd="0" destOrd="0" presId="urn:microsoft.com/office/officeart/2016/7/layout/RepeatingBendingProcessNew"/>
    <dgm:cxn modelId="{A247909E-1036-46E8-802A-0CBC079188A7}" type="presOf" srcId="{28AD4985-C34B-4E88-8DD0-B6285D7A4BE2}" destId="{E930028D-C286-4F34-A6AC-EB4B76A760E1}" srcOrd="1" destOrd="0" presId="urn:microsoft.com/office/officeart/2016/7/layout/RepeatingBendingProcessNew"/>
    <dgm:cxn modelId="{DC19CA14-02C0-49B3-AD4F-475D4BBA7FEE}" type="presOf" srcId="{D29FD419-2C19-4A7A-85E5-B9208BDD9534}" destId="{A0C3A9D2-F566-4DC7-B640-04E8ABB8B9F0}" srcOrd="0" destOrd="0" presId="urn:microsoft.com/office/officeart/2016/7/layout/RepeatingBendingProcessNew"/>
    <dgm:cxn modelId="{CA67816A-FA46-409F-968B-C5FD741EBE3B}" type="presOf" srcId="{BDC3527B-7DAA-4CC7-B57B-CBFD83955493}" destId="{6C7143F4-8277-4BE1-B948-140D1984CFFF}" srcOrd="0" destOrd="0" presId="urn:microsoft.com/office/officeart/2016/7/layout/RepeatingBendingProcessNew"/>
    <dgm:cxn modelId="{A7D87C09-88EB-4F6A-9BDD-FD936E365010}" type="presOf" srcId="{28AD4985-C34B-4E88-8DD0-B6285D7A4BE2}" destId="{92A88867-A961-402B-8B90-6C87E6CE28B9}" srcOrd="0" destOrd="0" presId="urn:microsoft.com/office/officeart/2016/7/layout/RepeatingBendingProcessNew"/>
    <dgm:cxn modelId="{6EDF5E44-9745-42EE-AEA1-46060C5C47F5}" srcId="{204E2408-5286-40A5-9F04-EE836F9B75FE}" destId="{C3C39210-ABC5-4AF9-AD4E-E42324F75836}" srcOrd="1" destOrd="0" parTransId="{1CDED362-25A6-41BD-954D-A48F7BC56446}" sibTransId="{46B96C5B-567B-45CE-B8B4-820328651F2A}"/>
    <dgm:cxn modelId="{1825D53D-9080-4C66-8547-8033CFE4DF89}" type="presOf" srcId="{46B96C5B-567B-45CE-B8B4-820328651F2A}" destId="{643D4ED4-E2B0-4F35-81F0-9D1930964C57}" srcOrd="1" destOrd="0" presId="urn:microsoft.com/office/officeart/2016/7/layout/RepeatingBendingProcessNew"/>
    <dgm:cxn modelId="{9B54979C-F467-418F-828B-CA1FEED2832C}" type="presOf" srcId="{88B1A4A2-A347-41EE-989F-8D23A317A624}" destId="{AE914375-07E6-498C-9AA2-6CE0984F3FAC}" srcOrd="1" destOrd="0" presId="urn:microsoft.com/office/officeart/2016/7/layout/RepeatingBendingProcessNew"/>
    <dgm:cxn modelId="{2E8EB490-73E8-460E-B3C7-C51E31A176B8}" srcId="{204E2408-5286-40A5-9F04-EE836F9B75FE}" destId="{1FB10D0B-6309-4DD3-865A-4119A3312E24}" srcOrd="2" destOrd="0" parTransId="{4F650D5E-3C97-40EF-81CA-93B9A4ED60BF}" sibTransId="{24A24A4E-EB00-410F-98FE-2C51409AFAEE}"/>
    <dgm:cxn modelId="{1A5169A9-21D3-445A-AAB4-3538C442678E}" type="presOf" srcId="{4D7FBF57-7228-4EF7-9374-71BBDE1B7898}" destId="{1C5C3C3F-B63A-47B1-8E06-13B11D3CB378}" srcOrd="0" destOrd="0" presId="urn:microsoft.com/office/officeart/2016/7/layout/RepeatingBendingProcessNew"/>
    <dgm:cxn modelId="{015C72A1-762A-47BC-A390-F39777D0A603}" type="presOf" srcId="{AF6EE79A-5FF0-4C15-A463-A4F3B083450E}" destId="{7C2127C5-F2A8-469D-B995-A75640C69458}" srcOrd="0" destOrd="0" presId="urn:microsoft.com/office/officeart/2016/7/layout/RepeatingBendingProcessNew"/>
    <dgm:cxn modelId="{1EE3A5AB-7827-48F5-83DF-605676F492E3}" type="presOf" srcId="{1FB10D0B-6309-4DD3-865A-4119A3312E24}" destId="{62DA0AFC-39C0-41F3-911E-A0091DC0923E}" srcOrd="0" destOrd="0" presId="urn:microsoft.com/office/officeart/2016/7/layout/RepeatingBendingProcessNew"/>
    <dgm:cxn modelId="{3E972F1A-A9D3-475C-9AEC-B644D6EA43CE}" type="presOf" srcId="{C3C39210-ABC5-4AF9-AD4E-E42324F75836}" destId="{999A36A5-6A08-49CD-8801-FFF7333A97C3}" srcOrd="0" destOrd="0" presId="urn:microsoft.com/office/officeart/2016/7/layout/RepeatingBendingProcessNew"/>
    <dgm:cxn modelId="{67CF4742-9BF5-4CBF-8B87-56E40608FD18}" type="presParOf" srcId="{E77A9E53-DF1D-43B6-BD28-70553E67D787}" destId="{90D33D8C-D98C-4411-85D2-D8CF9F2ECDD2}" srcOrd="0" destOrd="0" presId="urn:microsoft.com/office/officeart/2016/7/layout/RepeatingBendingProcessNew"/>
    <dgm:cxn modelId="{67B85AA9-C875-4286-BB65-51C6461E00E0}" type="presParOf" srcId="{E77A9E53-DF1D-43B6-BD28-70553E67D787}" destId="{7C2127C5-F2A8-469D-B995-A75640C69458}" srcOrd="1" destOrd="0" presId="urn:microsoft.com/office/officeart/2016/7/layout/RepeatingBendingProcessNew"/>
    <dgm:cxn modelId="{6F30C35F-30E2-4D9A-925F-5DF77A375915}" type="presParOf" srcId="{7C2127C5-F2A8-469D-B995-A75640C69458}" destId="{1B9AB96C-9142-4DD2-99D6-C2F824CBF423}" srcOrd="0" destOrd="0" presId="urn:microsoft.com/office/officeart/2016/7/layout/RepeatingBendingProcessNew"/>
    <dgm:cxn modelId="{C5545E65-6269-458E-B689-88EFF9130FDE}" type="presParOf" srcId="{E77A9E53-DF1D-43B6-BD28-70553E67D787}" destId="{999A36A5-6A08-49CD-8801-FFF7333A97C3}" srcOrd="2" destOrd="0" presId="urn:microsoft.com/office/officeart/2016/7/layout/RepeatingBendingProcessNew"/>
    <dgm:cxn modelId="{68D969A9-B845-4246-AF1F-B6D19C04E98F}" type="presParOf" srcId="{E77A9E53-DF1D-43B6-BD28-70553E67D787}" destId="{B5E2160A-434E-4988-8BDF-893AACB6261D}" srcOrd="3" destOrd="0" presId="urn:microsoft.com/office/officeart/2016/7/layout/RepeatingBendingProcessNew"/>
    <dgm:cxn modelId="{B74DF1CB-FC22-4CC6-B949-D38A730DBF1D}" type="presParOf" srcId="{B5E2160A-434E-4988-8BDF-893AACB6261D}" destId="{643D4ED4-E2B0-4F35-81F0-9D1930964C57}" srcOrd="0" destOrd="0" presId="urn:microsoft.com/office/officeart/2016/7/layout/RepeatingBendingProcessNew"/>
    <dgm:cxn modelId="{A3D28185-EFD0-4695-B4D7-FDF28025F7F9}" type="presParOf" srcId="{E77A9E53-DF1D-43B6-BD28-70553E67D787}" destId="{62DA0AFC-39C0-41F3-911E-A0091DC0923E}" srcOrd="4" destOrd="0" presId="urn:microsoft.com/office/officeart/2016/7/layout/RepeatingBendingProcessNew"/>
    <dgm:cxn modelId="{E80306AA-48AE-4E86-B795-C6D6BF205D08}" type="presParOf" srcId="{E77A9E53-DF1D-43B6-BD28-70553E67D787}" destId="{F181D622-DE19-41CE-8CE7-769A27E2F969}" srcOrd="5" destOrd="0" presId="urn:microsoft.com/office/officeart/2016/7/layout/RepeatingBendingProcessNew"/>
    <dgm:cxn modelId="{B84501E1-A3BD-4BD9-908A-B58365B706E4}" type="presParOf" srcId="{F181D622-DE19-41CE-8CE7-769A27E2F969}" destId="{C2E955D5-4DD0-4DE2-B04D-255572D98AE2}" srcOrd="0" destOrd="0" presId="urn:microsoft.com/office/officeart/2016/7/layout/RepeatingBendingProcessNew"/>
    <dgm:cxn modelId="{486993AC-0817-489D-82A7-6CE1E2B71E9A}" type="presParOf" srcId="{E77A9E53-DF1D-43B6-BD28-70553E67D787}" destId="{1C5C3C3F-B63A-47B1-8E06-13B11D3CB378}" srcOrd="6" destOrd="0" presId="urn:microsoft.com/office/officeart/2016/7/layout/RepeatingBendingProcessNew"/>
    <dgm:cxn modelId="{50C52794-C9DB-4840-A128-C575084530DF}" type="presParOf" srcId="{E77A9E53-DF1D-43B6-BD28-70553E67D787}" destId="{7B1B6E7D-B4B7-4ECA-9DEE-3E9B49AFC605}" srcOrd="7" destOrd="0" presId="urn:microsoft.com/office/officeart/2016/7/layout/RepeatingBendingProcessNew"/>
    <dgm:cxn modelId="{8C83BF1C-BA6D-4441-8886-CC05342C7AFC}" type="presParOf" srcId="{7B1B6E7D-B4B7-4ECA-9DEE-3E9B49AFC605}" destId="{AE914375-07E6-498C-9AA2-6CE0984F3FAC}" srcOrd="0" destOrd="0" presId="urn:microsoft.com/office/officeart/2016/7/layout/RepeatingBendingProcessNew"/>
    <dgm:cxn modelId="{BB6D7B19-446A-407C-AAAA-FFF85E9F481A}" type="presParOf" srcId="{E77A9E53-DF1D-43B6-BD28-70553E67D787}" destId="{6C7143F4-8277-4BE1-B948-140D1984CFFF}" srcOrd="8" destOrd="0" presId="urn:microsoft.com/office/officeart/2016/7/layout/RepeatingBendingProcessNew"/>
    <dgm:cxn modelId="{F76AF12B-596F-4360-BD52-3473B8182628}" type="presParOf" srcId="{E77A9E53-DF1D-43B6-BD28-70553E67D787}" destId="{92A88867-A961-402B-8B90-6C87E6CE28B9}" srcOrd="9" destOrd="0" presId="urn:microsoft.com/office/officeart/2016/7/layout/RepeatingBendingProcessNew"/>
    <dgm:cxn modelId="{79EE50D8-BBC7-4FFF-BA82-2161B626EC6E}" type="presParOf" srcId="{92A88867-A961-402B-8B90-6C87E6CE28B9}" destId="{E930028D-C286-4F34-A6AC-EB4B76A760E1}" srcOrd="0" destOrd="0" presId="urn:microsoft.com/office/officeart/2016/7/layout/RepeatingBendingProcessNew"/>
    <dgm:cxn modelId="{E6E29745-CC9B-4A38-8381-4B6AA33A719D}" type="presParOf" srcId="{E77A9E53-DF1D-43B6-BD28-70553E67D787}" destId="{A0C3A9D2-F566-4DC7-B640-04E8ABB8B9F0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120F36-7F34-445A-A880-FF4B59CE8C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FA38469-8100-4DC7-AEDF-72F4AF8EA1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this task of image super resolution, we are reading the images using open cv library.</a:t>
          </a:r>
        </a:p>
      </dgm:t>
    </dgm:pt>
    <dgm:pt modelId="{8E23829C-481A-4252-8B6A-688427DD2ED1}" type="parTrans" cxnId="{9203F81A-84EB-48E2-BE30-CF6C59F0DCE2}">
      <dgm:prSet/>
      <dgm:spPr/>
      <dgm:t>
        <a:bodyPr/>
        <a:lstStyle/>
        <a:p>
          <a:endParaRPr lang="en-US"/>
        </a:p>
      </dgm:t>
    </dgm:pt>
    <dgm:pt modelId="{5D76B8AE-9D59-4FDD-9AF6-D2F9F020CCBF}" type="sibTrans" cxnId="{9203F81A-84EB-48E2-BE30-CF6C59F0DCE2}">
      <dgm:prSet/>
      <dgm:spPr/>
      <dgm:t>
        <a:bodyPr/>
        <a:lstStyle/>
        <a:p>
          <a:endParaRPr lang="en-US"/>
        </a:p>
      </dgm:t>
    </dgm:pt>
    <dgm:pt modelId="{8745E0BA-142C-43F0-AABA-C675716976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Resize those images to </a:t>
          </a:r>
          <a:r>
            <a:rPr lang="en-US" dirty="0" smtClean="0"/>
            <a:t>240x240 </a:t>
          </a:r>
          <a:r>
            <a:rPr lang="en-US" dirty="0"/>
            <a:t>size.</a:t>
          </a:r>
        </a:p>
      </dgm:t>
    </dgm:pt>
    <dgm:pt modelId="{7A9D64F5-F4CF-4298-A67D-225D793D46DF}" type="parTrans" cxnId="{8ED629C7-6413-490C-81B2-CF67BD994ADA}">
      <dgm:prSet/>
      <dgm:spPr/>
      <dgm:t>
        <a:bodyPr/>
        <a:lstStyle/>
        <a:p>
          <a:endParaRPr lang="en-US"/>
        </a:p>
      </dgm:t>
    </dgm:pt>
    <dgm:pt modelId="{B70779F9-0ABE-49D0-868D-DEE898F3C46F}" type="sibTrans" cxnId="{8ED629C7-6413-490C-81B2-CF67BD994ADA}">
      <dgm:prSet/>
      <dgm:spPr/>
      <dgm:t>
        <a:bodyPr/>
        <a:lstStyle/>
        <a:p>
          <a:endParaRPr lang="en-US"/>
        </a:p>
      </dgm:t>
    </dgm:pt>
    <dgm:pt modelId="{89D572D4-6635-496F-83C1-EC5C5C1D68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Convert the images to gray scale.</a:t>
          </a:r>
        </a:p>
      </dgm:t>
    </dgm:pt>
    <dgm:pt modelId="{EE2E43EC-4AD5-471C-847D-98ABF930DB06}" type="parTrans" cxnId="{0E19BF14-964A-4005-A330-56E8C43F1B50}">
      <dgm:prSet/>
      <dgm:spPr/>
      <dgm:t>
        <a:bodyPr/>
        <a:lstStyle/>
        <a:p>
          <a:endParaRPr lang="en-US"/>
        </a:p>
      </dgm:t>
    </dgm:pt>
    <dgm:pt modelId="{CE4FB9E9-7F12-4F90-B048-02760E3FAF5D}" type="sibTrans" cxnId="{0E19BF14-964A-4005-A330-56E8C43F1B50}">
      <dgm:prSet/>
      <dgm:spPr/>
      <dgm:t>
        <a:bodyPr/>
        <a:lstStyle/>
        <a:p>
          <a:endParaRPr lang="en-US"/>
        </a:p>
      </dgm:t>
    </dgm:pt>
    <dgm:pt modelId="{B5737D7B-60A5-4A3E-B900-104015B1DB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Normalize the images.</a:t>
          </a:r>
        </a:p>
      </dgm:t>
    </dgm:pt>
    <dgm:pt modelId="{CA20103F-FECA-408C-B384-3C89A5FAD354}" type="parTrans" cxnId="{C841EB9C-8722-46BE-8246-C156AF822EA5}">
      <dgm:prSet/>
      <dgm:spPr/>
      <dgm:t>
        <a:bodyPr/>
        <a:lstStyle/>
        <a:p>
          <a:endParaRPr lang="en-US"/>
        </a:p>
      </dgm:t>
    </dgm:pt>
    <dgm:pt modelId="{67A75394-C81B-4403-AC90-2A5ABEEF27A7}" type="sibTrans" cxnId="{C841EB9C-8722-46BE-8246-C156AF822EA5}">
      <dgm:prSet/>
      <dgm:spPr/>
      <dgm:t>
        <a:bodyPr/>
        <a:lstStyle/>
        <a:p>
          <a:endParaRPr lang="en-US"/>
        </a:p>
      </dgm:t>
    </dgm:pt>
    <dgm:pt modelId="{CDE0BF96-9B2E-48D6-ABEA-1292BC2E27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Convert the high-resolution images to low resolution by down scaling the images by 2x and 4x factors and using cv2 interpolation methods.</a:t>
          </a:r>
        </a:p>
      </dgm:t>
    </dgm:pt>
    <dgm:pt modelId="{3F800202-757E-4FBB-B09A-24D5449EF1E9}" type="parTrans" cxnId="{E5A6CA92-94B6-4D10-905B-C9A7E2687430}">
      <dgm:prSet/>
      <dgm:spPr/>
      <dgm:t>
        <a:bodyPr/>
        <a:lstStyle/>
        <a:p>
          <a:endParaRPr lang="en-US"/>
        </a:p>
      </dgm:t>
    </dgm:pt>
    <dgm:pt modelId="{BADCAB22-AFA7-4C38-B5D0-A19917ACF41B}" type="sibTrans" cxnId="{E5A6CA92-94B6-4D10-905B-C9A7E2687430}">
      <dgm:prSet/>
      <dgm:spPr/>
      <dgm:t>
        <a:bodyPr/>
        <a:lstStyle/>
        <a:p>
          <a:endParaRPr lang="en-US"/>
        </a:p>
      </dgm:t>
    </dgm:pt>
    <dgm:pt modelId="{98CC4C9A-6766-4525-8405-AE519D67F1D5}" type="pres">
      <dgm:prSet presAssocID="{EF120F36-7F34-445A-A880-FF4B59CE8C2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D9D190-D023-4A4C-8EE9-B9231C90BAA9}" type="pres">
      <dgm:prSet presAssocID="{8FA38469-8100-4DC7-AEDF-72F4AF8EA18D}" presName="compNode" presStyleCnt="0"/>
      <dgm:spPr/>
    </dgm:pt>
    <dgm:pt modelId="{E5E2D03D-5C13-4CB4-8977-5915ABFE8C20}" type="pres">
      <dgm:prSet presAssocID="{8FA38469-8100-4DC7-AEDF-72F4AF8EA18D}" presName="bgRect" presStyleLbl="bgShp" presStyleIdx="0" presStyleCnt="5"/>
      <dgm:spPr/>
    </dgm:pt>
    <dgm:pt modelId="{204BE05C-EA81-4190-B5A4-067CC7DB48A0}" type="pres">
      <dgm:prSet presAssocID="{8FA38469-8100-4DC7-AEDF-72F4AF8EA18D}" presName="iconRect" presStyleLbl="node1" presStyleIdx="0" presStyleCnt="5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049B5D49-A420-405B-8FB2-3B3733B01729}" type="pres">
      <dgm:prSet presAssocID="{8FA38469-8100-4DC7-AEDF-72F4AF8EA18D}" presName="spaceRect" presStyleCnt="0"/>
      <dgm:spPr/>
    </dgm:pt>
    <dgm:pt modelId="{79F635E1-635D-4DE1-89CC-F587626D64FD}" type="pres">
      <dgm:prSet presAssocID="{8FA38469-8100-4DC7-AEDF-72F4AF8EA18D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426BD64-0983-4826-9E7D-A91F9929B6D3}" type="pres">
      <dgm:prSet presAssocID="{5D76B8AE-9D59-4FDD-9AF6-D2F9F020CCBF}" presName="sibTrans" presStyleCnt="0"/>
      <dgm:spPr/>
    </dgm:pt>
    <dgm:pt modelId="{2FB17C21-220E-4E1B-904E-8DA572EFE372}" type="pres">
      <dgm:prSet presAssocID="{8745E0BA-142C-43F0-AABA-C67571697692}" presName="compNode" presStyleCnt="0"/>
      <dgm:spPr/>
    </dgm:pt>
    <dgm:pt modelId="{324EF138-509A-4C2B-8E92-35FD8425724E}" type="pres">
      <dgm:prSet presAssocID="{8745E0BA-142C-43F0-AABA-C67571697692}" presName="bgRect" presStyleLbl="bgShp" presStyleIdx="1" presStyleCnt="5"/>
      <dgm:spPr/>
    </dgm:pt>
    <dgm:pt modelId="{B5DC2A88-2AC6-4E54-B077-8448348F30AC}" type="pres">
      <dgm:prSet presAssocID="{8745E0BA-142C-43F0-AABA-C67571697692}" presName="iconRect" presStyleLbl="node1" presStyleIdx="1" presStyleCnt="5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ungs"/>
        </a:ext>
      </dgm:extLst>
    </dgm:pt>
    <dgm:pt modelId="{230B3634-E17B-45FC-B415-A87BA61619F7}" type="pres">
      <dgm:prSet presAssocID="{8745E0BA-142C-43F0-AABA-C67571697692}" presName="spaceRect" presStyleCnt="0"/>
      <dgm:spPr/>
    </dgm:pt>
    <dgm:pt modelId="{C128BD18-743F-4148-836E-58171364FD0E}" type="pres">
      <dgm:prSet presAssocID="{8745E0BA-142C-43F0-AABA-C67571697692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8A969F0-EBB8-43E8-BBD6-C0C924C80855}" type="pres">
      <dgm:prSet presAssocID="{B70779F9-0ABE-49D0-868D-DEE898F3C46F}" presName="sibTrans" presStyleCnt="0"/>
      <dgm:spPr/>
    </dgm:pt>
    <dgm:pt modelId="{C7A96D55-0073-4B41-A07A-B68848B7BEAA}" type="pres">
      <dgm:prSet presAssocID="{89D572D4-6635-496F-83C1-EC5C5C1D6810}" presName="compNode" presStyleCnt="0"/>
      <dgm:spPr/>
    </dgm:pt>
    <dgm:pt modelId="{9CAA2053-E0D9-4F4D-97B7-2E3A6B1D8D7E}" type="pres">
      <dgm:prSet presAssocID="{89D572D4-6635-496F-83C1-EC5C5C1D6810}" presName="bgRect" presStyleLbl="bgShp" presStyleIdx="2" presStyleCnt="5"/>
      <dgm:spPr/>
    </dgm:pt>
    <dgm:pt modelId="{90F2C4A5-1F96-448A-A191-3FC36A3C5FA2}" type="pres">
      <dgm:prSet presAssocID="{89D572D4-6635-496F-83C1-EC5C5C1D6810}" presName="iconRect" presStyleLbl="node1" presStyleIdx="2" presStyleCnt="5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Eraser"/>
        </a:ext>
      </dgm:extLst>
    </dgm:pt>
    <dgm:pt modelId="{65B85539-FFF4-4FA4-B2ED-1479A99FA5B2}" type="pres">
      <dgm:prSet presAssocID="{89D572D4-6635-496F-83C1-EC5C5C1D6810}" presName="spaceRect" presStyleCnt="0"/>
      <dgm:spPr/>
    </dgm:pt>
    <dgm:pt modelId="{5BB0F901-7E0C-48EC-8647-64CE70390A1D}" type="pres">
      <dgm:prSet presAssocID="{89D572D4-6635-496F-83C1-EC5C5C1D6810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5AA30B7-AF5C-454F-BB82-D77C5DC53B8B}" type="pres">
      <dgm:prSet presAssocID="{CE4FB9E9-7F12-4F90-B048-02760E3FAF5D}" presName="sibTrans" presStyleCnt="0"/>
      <dgm:spPr/>
    </dgm:pt>
    <dgm:pt modelId="{C1299504-3DCC-4F76-BACE-76FB8087DAFD}" type="pres">
      <dgm:prSet presAssocID="{B5737D7B-60A5-4A3E-B900-104015B1DB74}" presName="compNode" presStyleCnt="0"/>
      <dgm:spPr/>
    </dgm:pt>
    <dgm:pt modelId="{BE2B745D-87E9-40B0-900F-390419D2686C}" type="pres">
      <dgm:prSet presAssocID="{B5737D7B-60A5-4A3E-B900-104015B1DB74}" presName="bgRect" presStyleLbl="bgShp" presStyleIdx="3" presStyleCnt="5"/>
      <dgm:spPr/>
    </dgm:pt>
    <dgm:pt modelId="{CC1EA5A2-B78D-4DD1-82B0-F1A9014E6BCC}" type="pres">
      <dgm:prSet presAssocID="{B5737D7B-60A5-4A3E-B900-104015B1DB74}" presName="iconRect" presStyleLbl="node1" presStyleIdx="3" presStyleCnt="5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266839B5-2581-4FA8-8333-C2BB1658A6FB}" type="pres">
      <dgm:prSet presAssocID="{B5737D7B-60A5-4A3E-B900-104015B1DB74}" presName="spaceRect" presStyleCnt="0"/>
      <dgm:spPr/>
    </dgm:pt>
    <dgm:pt modelId="{0A3D5274-6654-4DD1-B28A-3510B7A2763E}" type="pres">
      <dgm:prSet presAssocID="{B5737D7B-60A5-4A3E-B900-104015B1DB74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B25AECF-E3E4-4BA9-84A4-60C1839D72E1}" type="pres">
      <dgm:prSet presAssocID="{67A75394-C81B-4403-AC90-2A5ABEEF27A7}" presName="sibTrans" presStyleCnt="0"/>
      <dgm:spPr/>
    </dgm:pt>
    <dgm:pt modelId="{864C82D5-2D17-443D-9815-413072EA0849}" type="pres">
      <dgm:prSet presAssocID="{CDE0BF96-9B2E-48D6-ABEA-1292BC2E2794}" presName="compNode" presStyleCnt="0"/>
      <dgm:spPr/>
    </dgm:pt>
    <dgm:pt modelId="{01FE5349-10FB-4198-B7B4-08A0E4E49FF3}" type="pres">
      <dgm:prSet presAssocID="{CDE0BF96-9B2E-48D6-ABEA-1292BC2E2794}" presName="bgRect" presStyleLbl="bgShp" presStyleIdx="4" presStyleCnt="5"/>
      <dgm:spPr/>
    </dgm:pt>
    <dgm:pt modelId="{970C3C67-F516-4A27-A540-2BD2A59B6132}" type="pres">
      <dgm:prSet presAssocID="{CDE0BF96-9B2E-48D6-ABEA-1292BC2E2794}" presName="iconRect" presStyleLbl="node1" presStyleIdx="4" presStyleCnt="5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E05DA93-5A02-444A-A665-BA6A5242EEF3}" type="pres">
      <dgm:prSet presAssocID="{CDE0BF96-9B2E-48D6-ABEA-1292BC2E2794}" presName="spaceRect" presStyleCnt="0"/>
      <dgm:spPr/>
    </dgm:pt>
    <dgm:pt modelId="{09D23C69-59C4-40C4-9607-3CB2EC38913B}" type="pres">
      <dgm:prSet presAssocID="{CDE0BF96-9B2E-48D6-ABEA-1292BC2E2794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841EB9C-8722-46BE-8246-C156AF822EA5}" srcId="{EF120F36-7F34-445A-A880-FF4B59CE8C26}" destId="{B5737D7B-60A5-4A3E-B900-104015B1DB74}" srcOrd="3" destOrd="0" parTransId="{CA20103F-FECA-408C-B384-3C89A5FAD354}" sibTransId="{67A75394-C81B-4403-AC90-2A5ABEEF27A7}"/>
    <dgm:cxn modelId="{AA3DF6B8-00BE-4BC0-AC4B-03B3F1829720}" type="presOf" srcId="{8FA38469-8100-4DC7-AEDF-72F4AF8EA18D}" destId="{79F635E1-635D-4DE1-89CC-F587626D64FD}" srcOrd="0" destOrd="0" presId="urn:microsoft.com/office/officeart/2018/2/layout/IconVerticalSolidList"/>
    <dgm:cxn modelId="{8ED629C7-6413-490C-81B2-CF67BD994ADA}" srcId="{EF120F36-7F34-445A-A880-FF4B59CE8C26}" destId="{8745E0BA-142C-43F0-AABA-C67571697692}" srcOrd="1" destOrd="0" parTransId="{7A9D64F5-F4CF-4298-A67D-225D793D46DF}" sibTransId="{B70779F9-0ABE-49D0-868D-DEE898F3C46F}"/>
    <dgm:cxn modelId="{030AF8C5-80BC-4D18-A1B8-8E620B5AEE90}" type="presOf" srcId="{B5737D7B-60A5-4A3E-B900-104015B1DB74}" destId="{0A3D5274-6654-4DD1-B28A-3510B7A2763E}" srcOrd="0" destOrd="0" presId="urn:microsoft.com/office/officeart/2018/2/layout/IconVerticalSolidList"/>
    <dgm:cxn modelId="{63D0C28E-BAE6-46F1-8F69-E3F932A9A055}" type="presOf" srcId="{8745E0BA-142C-43F0-AABA-C67571697692}" destId="{C128BD18-743F-4148-836E-58171364FD0E}" srcOrd="0" destOrd="0" presId="urn:microsoft.com/office/officeart/2018/2/layout/IconVerticalSolidList"/>
    <dgm:cxn modelId="{E5A6CA92-94B6-4D10-905B-C9A7E2687430}" srcId="{EF120F36-7F34-445A-A880-FF4B59CE8C26}" destId="{CDE0BF96-9B2E-48D6-ABEA-1292BC2E2794}" srcOrd="4" destOrd="0" parTransId="{3F800202-757E-4FBB-B09A-24D5449EF1E9}" sibTransId="{BADCAB22-AFA7-4C38-B5D0-A19917ACF41B}"/>
    <dgm:cxn modelId="{BA42B2A6-FC3B-4793-BCEB-4F93A6DF602F}" type="presOf" srcId="{89D572D4-6635-496F-83C1-EC5C5C1D6810}" destId="{5BB0F901-7E0C-48EC-8647-64CE70390A1D}" srcOrd="0" destOrd="0" presId="urn:microsoft.com/office/officeart/2018/2/layout/IconVerticalSolidList"/>
    <dgm:cxn modelId="{A7E27B98-6177-4B21-A72F-D1F5918A2DED}" type="presOf" srcId="{CDE0BF96-9B2E-48D6-ABEA-1292BC2E2794}" destId="{09D23C69-59C4-40C4-9607-3CB2EC38913B}" srcOrd="0" destOrd="0" presId="urn:microsoft.com/office/officeart/2018/2/layout/IconVerticalSolidList"/>
    <dgm:cxn modelId="{47E80282-117A-4C02-9AAC-33B014E33CFB}" type="presOf" srcId="{EF120F36-7F34-445A-A880-FF4B59CE8C26}" destId="{98CC4C9A-6766-4525-8405-AE519D67F1D5}" srcOrd="0" destOrd="0" presId="urn:microsoft.com/office/officeart/2018/2/layout/IconVerticalSolidList"/>
    <dgm:cxn modelId="{9203F81A-84EB-48E2-BE30-CF6C59F0DCE2}" srcId="{EF120F36-7F34-445A-A880-FF4B59CE8C26}" destId="{8FA38469-8100-4DC7-AEDF-72F4AF8EA18D}" srcOrd="0" destOrd="0" parTransId="{8E23829C-481A-4252-8B6A-688427DD2ED1}" sibTransId="{5D76B8AE-9D59-4FDD-9AF6-D2F9F020CCBF}"/>
    <dgm:cxn modelId="{0E19BF14-964A-4005-A330-56E8C43F1B50}" srcId="{EF120F36-7F34-445A-A880-FF4B59CE8C26}" destId="{89D572D4-6635-496F-83C1-EC5C5C1D6810}" srcOrd="2" destOrd="0" parTransId="{EE2E43EC-4AD5-471C-847D-98ABF930DB06}" sibTransId="{CE4FB9E9-7F12-4F90-B048-02760E3FAF5D}"/>
    <dgm:cxn modelId="{05ACD994-3733-49CB-959F-BEC534DEBFFF}" type="presParOf" srcId="{98CC4C9A-6766-4525-8405-AE519D67F1D5}" destId="{C1D9D190-D023-4A4C-8EE9-B9231C90BAA9}" srcOrd="0" destOrd="0" presId="urn:microsoft.com/office/officeart/2018/2/layout/IconVerticalSolidList"/>
    <dgm:cxn modelId="{E0C17F81-178A-4125-B24A-29F1FA3C5A5E}" type="presParOf" srcId="{C1D9D190-D023-4A4C-8EE9-B9231C90BAA9}" destId="{E5E2D03D-5C13-4CB4-8977-5915ABFE8C20}" srcOrd="0" destOrd="0" presId="urn:microsoft.com/office/officeart/2018/2/layout/IconVerticalSolidList"/>
    <dgm:cxn modelId="{6812AE1B-75D7-4503-B783-7DABB90C6F69}" type="presParOf" srcId="{C1D9D190-D023-4A4C-8EE9-B9231C90BAA9}" destId="{204BE05C-EA81-4190-B5A4-067CC7DB48A0}" srcOrd="1" destOrd="0" presId="urn:microsoft.com/office/officeart/2018/2/layout/IconVerticalSolidList"/>
    <dgm:cxn modelId="{C7D66922-6D6D-4DE4-8085-BF5588B2FE0D}" type="presParOf" srcId="{C1D9D190-D023-4A4C-8EE9-B9231C90BAA9}" destId="{049B5D49-A420-405B-8FB2-3B3733B01729}" srcOrd="2" destOrd="0" presId="urn:microsoft.com/office/officeart/2018/2/layout/IconVerticalSolidList"/>
    <dgm:cxn modelId="{72A2C305-07D1-4682-BF1E-E33BE4DC3D5F}" type="presParOf" srcId="{C1D9D190-D023-4A4C-8EE9-B9231C90BAA9}" destId="{79F635E1-635D-4DE1-89CC-F587626D64FD}" srcOrd="3" destOrd="0" presId="urn:microsoft.com/office/officeart/2018/2/layout/IconVerticalSolidList"/>
    <dgm:cxn modelId="{1CB9D9CB-0B88-4EFC-9AE1-8A2E03EEB645}" type="presParOf" srcId="{98CC4C9A-6766-4525-8405-AE519D67F1D5}" destId="{9426BD64-0983-4826-9E7D-A91F9929B6D3}" srcOrd="1" destOrd="0" presId="urn:microsoft.com/office/officeart/2018/2/layout/IconVerticalSolidList"/>
    <dgm:cxn modelId="{4B5F6794-BE7A-4E7D-9DC4-BFB55361AE8C}" type="presParOf" srcId="{98CC4C9A-6766-4525-8405-AE519D67F1D5}" destId="{2FB17C21-220E-4E1B-904E-8DA572EFE372}" srcOrd="2" destOrd="0" presId="urn:microsoft.com/office/officeart/2018/2/layout/IconVerticalSolidList"/>
    <dgm:cxn modelId="{67C975A5-67D6-4D47-A3E4-816D6FE94C21}" type="presParOf" srcId="{2FB17C21-220E-4E1B-904E-8DA572EFE372}" destId="{324EF138-509A-4C2B-8E92-35FD8425724E}" srcOrd="0" destOrd="0" presId="urn:microsoft.com/office/officeart/2018/2/layout/IconVerticalSolidList"/>
    <dgm:cxn modelId="{2E4FB71E-1116-47D3-BFAE-A42BC5BAFB63}" type="presParOf" srcId="{2FB17C21-220E-4E1B-904E-8DA572EFE372}" destId="{B5DC2A88-2AC6-4E54-B077-8448348F30AC}" srcOrd="1" destOrd="0" presId="urn:microsoft.com/office/officeart/2018/2/layout/IconVerticalSolidList"/>
    <dgm:cxn modelId="{DFC8142A-3FD3-4166-8641-43CBE7E7B507}" type="presParOf" srcId="{2FB17C21-220E-4E1B-904E-8DA572EFE372}" destId="{230B3634-E17B-45FC-B415-A87BA61619F7}" srcOrd="2" destOrd="0" presId="urn:microsoft.com/office/officeart/2018/2/layout/IconVerticalSolidList"/>
    <dgm:cxn modelId="{375780BB-2757-4CF9-904F-52112F99F7BA}" type="presParOf" srcId="{2FB17C21-220E-4E1B-904E-8DA572EFE372}" destId="{C128BD18-743F-4148-836E-58171364FD0E}" srcOrd="3" destOrd="0" presId="urn:microsoft.com/office/officeart/2018/2/layout/IconVerticalSolidList"/>
    <dgm:cxn modelId="{057BBA3A-298E-423E-83D5-E92B336C5ECB}" type="presParOf" srcId="{98CC4C9A-6766-4525-8405-AE519D67F1D5}" destId="{28A969F0-EBB8-43E8-BBD6-C0C924C80855}" srcOrd="3" destOrd="0" presId="urn:microsoft.com/office/officeart/2018/2/layout/IconVerticalSolidList"/>
    <dgm:cxn modelId="{6A18310F-F45B-4299-A327-1B48192287AE}" type="presParOf" srcId="{98CC4C9A-6766-4525-8405-AE519D67F1D5}" destId="{C7A96D55-0073-4B41-A07A-B68848B7BEAA}" srcOrd="4" destOrd="0" presId="urn:microsoft.com/office/officeart/2018/2/layout/IconVerticalSolidList"/>
    <dgm:cxn modelId="{1A45B281-6C37-4617-89FA-BF018C245E23}" type="presParOf" srcId="{C7A96D55-0073-4B41-A07A-B68848B7BEAA}" destId="{9CAA2053-E0D9-4F4D-97B7-2E3A6B1D8D7E}" srcOrd="0" destOrd="0" presId="urn:microsoft.com/office/officeart/2018/2/layout/IconVerticalSolidList"/>
    <dgm:cxn modelId="{3D04D7F8-B759-44DE-96C6-BDC3F10B4485}" type="presParOf" srcId="{C7A96D55-0073-4B41-A07A-B68848B7BEAA}" destId="{90F2C4A5-1F96-448A-A191-3FC36A3C5FA2}" srcOrd="1" destOrd="0" presId="urn:microsoft.com/office/officeart/2018/2/layout/IconVerticalSolidList"/>
    <dgm:cxn modelId="{4EBDA77E-6DBF-4E86-A61E-DB1751B6C2F8}" type="presParOf" srcId="{C7A96D55-0073-4B41-A07A-B68848B7BEAA}" destId="{65B85539-FFF4-4FA4-B2ED-1479A99FA5B2}" srcOrd="2" destOrd="0" presId="urn:microsoft.com/office/officeart/2018/2/layout/IconVerticalSolidList"/>
    <dgm:cxn modelId="{63390F0D-52C5-466D-A869-F62E80883333}" type="presParOf" srcId="{C7A96D55-0073-4B41-A07A-B68848B7BEAA}" destId="{5BB0F901-7E0C-48EC-8647-64CE70390A1D}" srcOrd="3" destOrd="0" presId="urn:microsoft.com/office/officeart/2018/2/layout/IconVerticalSolidList"/>
    <dgm:cxn modelId="{AD5E716C-E198-40A1-8FDA-0A7DD75D5D70}" type="presParOf" srcId="{98CC4C9A-6766-4525-8405-AE519D67F1D5}" destId="{45AA30B7-AF5C-454F-BB82-D77C5DC53B8B}" srcOrd="5" destOrd="0" presId="urn:microsoft.com/office/officeart/2018/2/layout/IconVerticalSolidList"/>
    <dgm:cxn modelId="{DC086D2C-987A-414D-8A7C-DB7C6D35BC8C}" type="presParOf" srcId="{98CC4C9A-6766-4525-8405-AE519D67F1D5}" destId="{C1299504-3DCC-4F76-BACE-76FB8087DAFD}" srcOrd="6" destOrd="0" presId="urn:microsoft.com/office/officeart/2018/2/layout/IconVerticalSolidList"/>
    <dgm:cxn modelId="{CB48109A-0112-428F-BF1C-FCA5B25CA9E5}" type="presParOf" srcId="{C1299504-3DCC-4F76-BACE-76FB8087DAFD}" destId="{BE2B745D-87E9-40B0-900F-390419D2686C}" srcOrd="0" destOrd="0" presId="urn:microsoft.com/office/officeart/2018/2/layout/IconVerticalSolidList"/>
    <dgm:cxn modelId="{6FF4F30A-0592-43A3-A323-7F9037422B5A}" type="presParOf" srcId="{C1299504-3DCC-4F76-BACE-76FB8087DAFD}" destId="{CC1EA5A2-B78D-4DD1-82B0-F1A9014E6BCC}" srcOrd="1" destOrd="0" presId="urn:microsoft.com/office/officeart/2018/2/layout/IconVerticalSolidList"/>
    <dgm:cxn modelId="{9D05BF83-8B9D-44FF-9AF1-277EF6F2E3C2}" type="presParOf" srcId="{C1299504-3DCC-4F76-BACE-76FB8087DAFD}" destId="{266839B5-2581-4FA8-8333-C2BB1658A6FB}" srcOrd="2" destOrd="0" presId="urn:microsoft.com/office/officeart/2018/2/layout/IconVerticalSolidList"/>
    <dgm:cxn modelId="{45E4D793-342B-411A-ABCF-D07263A8F39B}" type="presParOf" srcId="{C1299504-3DCC-4F76-BACE-76FB8087DAFD}" destId="{0A3D5274-6654-4DD1-B28A-3510B7A2763E}" srcOrd="3" destOrd="0" presId="urn:microsoft.com/office/officeart/2018/2/layout/IconVerticalSolidList"/>
    <dgm:cxn modelId="{83CF1C42-E001-4125-9E37-D54CE6548F96}" type="presParOf" srcId="{98CC4C9A-6766-4525-8405-AE519D67F1D5}" destId="{BB25AECF-E3E4-4BA9-84A4-60C1839D72E1}" srcOrd="7" destOrd="0" presId="urn:microsoft.com/office/officeart/2018/2/layout/IconVerticalSolidList"/>
    <dgm:cxn modelId="{C228DE88-0C34-4D86-A39F-52F90C81C742}" type="presParOf" srcId="{98CC4C9A-6766-4525-8405-AE519D67F1D5}" destId="{864C82D5-2D17-443D-9815-413072EA0849}" srcOrd="8" destOrd="0" presId="urn:microsoft.com/office/officeart/2018/2/layout/IconVerticalSolidList"/>
    <dgm:cxn modelId="{5F22B7D5-4759-4926-A5A8-BE31D5E8470A}" type="presParOf" srcId="{864C82D5-2D17-443D-9815-413072EA0849}" destId="{01FE5349-10FB-4198-B7B4-08A0E4E49FF3}" srcOrd="0" destOrd="0" presId="urn:microsoft.com/office/officeart/2018/2/layout/IconVerticalSolidList"/>
    <dgm:cxn modelId="{DAF68494-D235-4BA7-9C8D-A9C3BB6FB238}" type="presParOf" srcId="{864C82D5-2D17-443D-9815-413072EA0849}" destId="{970C3C67-F516-4A27-A540-2BD2A59B6132}" srcOrd="1" destOrd="0" presId="urn:microsoft.com/office/officeart/2018/2/layout/IconVerticalSolidList"/>
    <dgm:cxn modelId="{AED61273-3610-4A6D-B5A7-8CB809901A6C}" type="presParOf" srcId="{864C82D5-2D17-443D-9815-413072EA0849}" destId="{6E05DA93-5A02-444A-A665-BA6A5242EEF3}" srcOrd="2" destOrd="0" presId="urn:microsoft.com/office/officeart/2018/2/layout/IconVerticalSolidList"/>
    <dgm:cxn modelId="{8C804706-C2BE-4FEC-9138-D0A5F3C36C13}" type="presParOf" srcId="{864C82D5-2D17-443D-9815-413072EA0849}" destId="{09D23C69-59C4-40C4-9607-3CB2EC3891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FE0988-9685-4D8C-A1C5-D06D7D8D552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EC45A1-0403-4FCB-84FE-7805D1AF0356}">
      <dgm:prSet/>
      <dgm:spPr/>
      <dgm:t>
        <a:bodyPr/>
        <a:lstStyle/>
        <a:p>
          <a:r>
            <a:rPr lang="en-US" dirty="0"/>
            <a:t>Different interpolation algorithms include the nearest neighbor, bilinear, </a:t>
          </a:r>
          <a:r>
            <a:rPr lang="en-US" dirty="0" err="1"/>
            <a:t>bicubic</a:t>
          </a:r>
          <a:r>
            <a:rPr lang="en-US" dirty="0"/>
            <a:t>, and others</a:t>
          </a:r>
        </a:p>
      </dgm:t>
    </dgm:pt>
    <dgm:pt modelId="{749FF812-C825-475B-8BEB-AD5502AC8CC0}" type="parTrans" cxnId="{82F271C1-D4E2-457A-A28D-02B28E27AAF2}">
      <dgm:prSet/>
      <dgm:spPr/>
      <dgm:t>
        <a:bodyPr/>
        <a:lstStyle/>
        <a:p>
          <a:endParaRPr lang="en-US"/>
        </a:p>
      </dgm:t>
    </dgm:pt>
    <dgm:pt modelId="{23106962-1A11-4DB1-B273-251955BD875B}" type="sibTrans" cxnId="{82F271C1-D4E2-457A-A28D-02B28E27AAF2}">
      <dgm:prSet/>
      <dgm:spPr/>
      <dgm:t>
        <a:bodyPr/>
        <a:lstStyle/>
        <a:p>
          <a:endParaRPr lang="en-US"/>
        </a:p>
      </dgm:t>
    </dgm:pt>
    <dgm:pt modelId="{23DC4BD1-34EF-4113-80D3-4C7A41C8328F}">
      <dgm:prSet/>
      <dgm:spPr/>
      <dgm:t>
        <a:bodyPr/>
        <a:lstStyle/>
        <a:p>
          <a:r>
            <a:rPr lang="en-US"/>
            <a:t>Interpolation algorithms are predominantly used for resizing and distorting a high-resolution image to an occasional resolution image.</a:t>
          </a:r>
        </a:p>
      </dgm:t>
    </dgm:pt>
    <dgm:pt modelId="{0C365A1B-E030-4C66-8882-A7FEEF690B44}" type="parTrans" cxnId="{75F2F804-D38F-4160-AFC8-09B852580C26}">
      <dgm:prSet/>
      <dgm:spPr/>
      <dgm:t>
        <a:bodyPr/>
        <a:lstStyle/>
        <a:p>
          <a:endParaRPr lang="en-US"/>
        </a:p>
      </dgm:t>
    </dgm:pt>
    <dgm:pt modelId="{2D5F27FC-C793-45AA-8AAC-1DC77EDFC9C0}" type="sibTrans" cxnId="{75F2F804-D38F-4160-AFC8-09B852580C26}">
      <dgm:prSet/>
      <dgm:spPr/>
      <dgm:t>
        <a:bodyPr/>
        <a:lstStyle/>
        <a:p>
          <a:endParaRPr lang="en-US"/>
        </a:p>
      </dgm:t>
    </dgm:pt>
    <dgm:pt modelId="{C2568A1F-1A5C-4BCF-8813-B17871DDCF0F}">
      <dgm:prSet/>
      <dgm:spPr/>
      <dgm:t>
        <a:bodyPr/>
        <a:lstStyle/>
        <a:p>
          <a:r>
            <a:rPr lang="en-US"/>
            <a:t>In this task we have used the following interpolation methods to distort the resolution of our images.</a:t>
          </a:r>
        </a:p>
      </dgm:t>
    </dgm:pt>
    <dgm:pt modelId="{0A76D646-E58B-4E19-99DB-24E79ECBF424}" type="parTrans" cxnId="{150383A3-4AF7-4EA3-99FC-84366894F8D4}">
      <dgm:prSet/>
      <dgm:spPr/>
      <dgm:t>
        <a:bodyPr/>
        <a:lstStyle/>
        <a:p>
          <a:endParaRPr lang="en-US"/>
        </a:p>
      </dgm:t>
    </dgm:pt>
    <dgm:pt modelId="{6E0B0C93-6230-42BB-ABBA-BBBEC8ADD6FA}" type="sibTrans" cxnId="{150383A3-4AF7-4EA3-99FC-84366894F8D4}">
      <dgm:prSet/>
      <dgm:spPr/>
      <dgm:t>
        <a:bodyPr/>
        <a:lstStyle/>
        <a:p>
          <a:endParaRPr lang="en-US"/>
        </a:p>
      </dgm:t>
    </dgm:pt>
    <dgm:pt modelId="{0B899E86-CC32-4E05-9F8E-7E039958D47A}">
      <dgm:prSet custT="1"/>
      <dgm:spPr/>
      <dgm:t>
        <a:bodyPr/>
        <a:lstStyle/>
        <a:p>
          <a:r>
            <a:rPr lang="en-US" sz="1800" dirty="0"/>
            <a:t>Inter </a:t>
          </a:r>
          <a:r>
            <a:rPr lang="en-US" sz="1800" dirty="0" smtClean="0"/>
            <a:t>Area			Inter Cubic</a:t>
          </a:r>
          <a:endParaRPr lang="en-US" sz="1800" dirty="0"/>
        </a:p>
      </dgm:t>
    </dgm:pt>
    <dgm:pt modelId="{2129FE39-FF31-4DB1-B3FF-29841B583B21}" type="parTrans" cxnId="{9E36D027-0539-4F7A-B5BD-B385F7685BE6}">
      <dgm:prSet/>
      <dgm:spPr/>
      <dgm:t>
        <a:bodyPr/>
        <a:lstStyle/>
        <a:p>
          <a:endParaRPr lang="en-US"/>
        </a:p>
      </dgm:t>
    </dgm:pt>
    <dgm:pt modelId="{3B0ED98D-9189-4853-8612-9C14B9D80031}" type="sibTrans" cxnId="{9E36D027-0539-4F7A-B5BD-B385F7685BE6}">
      <dgm:prSet/>
      <dgm:spPr/>
      <dgm:t>
        <a:bodyPr/>
        <a:lstStyle/>
        <a:p>
          <a:endParaRPr lang="en-US"/>
        </a:p>
      </dgm:t>
    </dgm:pt>
    <dgm:pt modelId="{D51A3838-8D91-43B6-B303-62FBF8244A98}">
      <dgm:prSet custT="1"/>
      <dgm:spPr/>
      <dgm:t>
        <a:bodyPr/>
        <a:lstStyle/>
        <a:p>
          <a:r>
            <a:rPr lang="en-US" sz="1800" dirty="0"/>
            <a:t>Inter </a:t>
          </a:r>
          <a:r>
            <a:rPr lang="en-US" sz="1800" dirty="0" smtClean="0"/>
            <a:t>Nearest			Inter Linear</a:t>
          </a:r>
          <a:endParaRPr lang="en-US" sz="1800" dirty="0"/>
        </a:p>
      </dgm:t>
    </dgm:pt>
    <dgm:pt modelId="{DD0DE6E5-2E67-42B8-97C6-5F775ECF838C}" type="parTrans" cxnId="{514C24C1-53B9-440E-BCDF-49374B3DEAE6}">
      <dgm:prSet/>
      <dgm:spPr/>
      <dgm:t>
        <a:bodyPr/>
        <a:lstStyle/>
        <a:p>
          <a:endParaRPr lang="en-US"/>
        </a:p>
      </dgm:t>
    </dgm:pt>
    <dgm:pt modelId="{5C5E0712-9111-48BD-9624-801C0F68C053}" type="sibTrans" cxnId="{514C24C1-53B9-440E-BCDF-49374B3DEAE6}">
      <dgm:prSet/>
      <dgm:spPr/>
      <dgm:t>
        <a:bodyPr/>
        <a:lstStyle/>
        <a:p>
          <a:endParaRPr lang="en-US"/>
        </a:p>
      </dgm:t>
    </dgm:pt>
    <dgm:pt modelId="{4F35FBE8-6719-4B3B-98B6-A16ADF39B627}" type="pres">
      <dgm:prSet presAssocID="{70FE0988-9685-4D8C-A1C5-D06D7D8D552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70434D-9DAC-4DEB-A8B5-FECDF998DBD8}" type="pres">
      <dgm:prSet presAssocID="{EBEC45A1-0403-4FCB-84FE-7805D1AF0356}" presName="compNode" presStyleCnt="0"/>
      <dgm:spPr/>
    </dgm:pt>
    <dgm:pt modelId="{C2E082DC-24D3-45F0-8353-6C3BF99B28BB}" type="pres">
      <dgm:prSet presAssocID="{EBEC45A1-0403-4FCB-84FE-7805D1AF0356}" presName="bgRect" presStyleLbl="bgShp" presStyleIdx="0" presStyleCnt="3"/>
      <dgm:spPr/>
    </dgm:pt>
    <dgm:pt modelId="{9A22B798-7A9E-43A6-AF7C-139C389A6A05}" type="pres">
      <dgm:prSet presAssocID="{EBEC45A1-0403-4FCB-84FE-7805D1AF0356}" presName="iconRect" presStyleLbl="node1" presStyleIdx="0" presStyleCnt="3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0ADA7B0-72C1-432B-9981-9BFB6D9CBF58}" type="pres">
      <dgm:prSet presAssocID="{EBEC45A1-0403-4FCB-84FE-7805D1AF0356}" presName="spaceRect" presStyleCnt="0"/>
      <dgm:spPr/>
    </dgm:pt>
    <dgm:pt modelId="{250783F6-C7B7-4764-AFCE-CA3028DC970B}" type="pres">
      <dgm:prSet presAssocID="{EBEC45A1-0403-4FCB-84FE-7805D1AF0356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E4FB6C3-C953-42B1-8EB4-FCA28B8B30BA}" type="pres">
      <dgm:prSet presAssocID="{23106962-1A11-4DB1-B273-251955BD875B}" presName="sibTrans" presStyleCnt="0"/>
      <dgm:spPr/>
    </dgm:pt>
    <dgm:pt modelId="{4AFBED11-D58B-4C22-BA19-C392CE5531F3}" type="pres">
      <dgm:prSet presAssocID="{23DC4BD1-34EF-4113-80D3-4C7A41C8328F}" presName="compNode" presStyleCnt="0"/>
      <dgm:spPr/>
    </dgm:pt>
    <dgm:pt modelId="{E1496F75-6310-4274-B642-912DDA65E338}" type="pres">
      <dgm:prSet presAssocID="{23DC4BD1-34EF-4113-80D3-4C7A41C8328F}" presName="bgRect" presStyleLbl="bgShp" presStyleIdx="1" presStyleCnt="3"/>
      <dgm:spPr/>
    </dgm:pt>
    <dgm:pt modelId="{E92298EF-0BC5-440F-87AF-D46CC48E37BB}" type="pres">
      <dgm:prSet presAssocID="{23DC4BD1-34EF-4113-80D3-4C7A41C8328F}" presName="iconRect" presStyleLbl="node1" presStyleIdx="1" presStyleCnt="3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B9F1334-5190-4122-BBCE-5ABFBFCEE4BF}" type="pres">
      <dgm:prSet presAssocID="{23DC4BD1-34EF-4113-80D3-4C7A41C8328F}" presName="spaceRect" presStyleCnt="0"/>
      <dgm:spPr/>
    </dgm:pt>
    <dgm:pt modelId="{292C66FD-DF1F-4910-916E-3FE91C132046}" type="pres">
      <dgm:prSet presAssocID="{23DC4BD1-34EF-4113-80D3-4C7A41C8328F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2737E1C-FBD5-4BDB-B4B4-65C51A27C999}" type="pres">
      <dgm:prSet presAssocID="{2D5F27FC-C793-45AA-8AAC-1DC77EDFC9C0}" presName="sibTrans" presStyleCnt="0"/>
      <dgm:spPr/>
    </dgm:pt>
    <dgm:pt modelId="{3531B38F-271D-4F3E-B05C-57D0B2589746}" type="pres">
      <dgm:prSet presAssocID="{C2568A1F-1A5C-4BCF-8813-B17871DDCF0F}" presName="compNode" presStyleCnt="0"/>
      <dgm:spPr/>
    </dgm:pt>
    <dgm:pt modelId="{2C62F864-98AF-451D-A987-7FA0273F84E4}" type="pres">
      <dgm:prSet presAssocID="{C2568A1F-1A5C-4BCF-8813-B17871DDCF0F}" presName="bgRect" presStyleLbl="bgShp" presStyleIdx="2" presStyleCnt="3"/>
      <dgm:spPr/>
    </dgm:pt>
    <dgm:pt modelId="{D8A5EF9B-DAF3-4433-A805-B4DAF4F10910}" type="pres">
      <dgm:prSet presAssocID="{C2568A1F-1A5C-4BCF-8813-B17871DDCF0F}" presName="iconRect" presStyleLbl="node1" presStyleIdx="2" presStyleCnt="3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1E6A6AF3-0C44-423B-B6AA-9B32F28D4D49}" type="pres">
      <dgm:prSet presAssocID="{C2568A1F-1A5C-4BCF-8813-B17871DDCF0F}" presName="spaceRect" presStyleCnt="0"/>
      <dgm:spPr/>
    </dgm:pt>
    <dgm:pt modelId="{C68A31EF-323B-4C07-B405-13736E52B6B7}" type="pres">
      <dgm:prSet presAssocID="{C2568A1F-1A5C-4BCF-8813-B17871DDCF0F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9DCBF22-E626-4EDB-87D0-25C82172E82C}" type="pres">
      <dgm:prSet presAssocID="{C2568A1F-1A5C-4BCF-8813-B17871DDCF0F}" presName="desTx" presStyleLbl="revTx" presStyleIdx="3" presStyleCnt="4">
        <dgm:presLayoutVars/>
      </dgm:prSet>
      <dgm:spPr/>
      <dgm:t>
        <a:bodyPr/>
        <a:lstStyle/>
        <a:p>
          <a:endParaRPr lang="en-US"/>
        </a:p>
      </dgm:t>
    </dgm:pt>
  </dgm:ptLst>
  <dgm:cxnLst>
    <dgm:cxn modelId="{27B6DF4B-BFBD-4223-870A-9E42011F2F2A}" type="presOf" srcId="{23DC4BD1-34EF-4113-80D3-4C7A41C8328F}" destId="{292C66FD-DF1F-4910-916E-3FE91C132046}" srcOrd="0" destOrd="0" presId="urn:microsoft.com/office/officeart/2018/2/layout/IconVerticalSolidList"/>
    <dgm:cxn modelId="{150383A3-4AF7-4EA3-99FC-84366894F8D4}" srcId="{70FE0988-9685-4D8C-A1C5-D06D7D8D552F}" destId="{C2568A1F-1A5C-4BCF-8813-B17871DDCF0F}" srcOrd="2" destOrd="0" parTransId="{0A76D646-E58B-4E19-99DB-24E79ECBF424}" sibTransId="{6E0B0C93-6230-42BB-ABBA-BBBEC8ADD6FA}"/>
    <dgm:cxn modelId="{75F2F804-D38F-4160-AFC8-09B852580C26}" srcId="{70FE0988-9685-4D8C-A1C5-D06D7D8D552F}" destId="{23DC4BD1-34EF-4113-80D3-4C7A41C8328F}" srcOrd="1" destOrd="0" parTransId="{0C365A1B-E030-4C66-8882-A7FEEF690B44}" sibTransId="{2D5F27FC-C793-45AA-8AAC-1DC77EDFC9C0}"/>
    <dgm:cxn modelId="{42EA8EC1-981E-43B4-A510-3E5840545C38}" type="presOf" srcId="{70FE0988-9685-4D8C-A1C5-D06D7D8D552F}" destId="{4F35FBE8-6719-4B3B-98B6-A16ADF39B627}" srcOrd="0" destOrd="0" presId="urn:microsoft.com/office/officeart/2018/2/layout/IconVerticalSolidList"/>
    <dgm:cxn modelId="{82F271C1-D4E2-457A-A28D-02B28E27AAF2}" srcId="{70FE0988-9685-4D8C-A1C5-D06D7D8D552F}" destId="{EBEC45A1-0403-4FCB-84FE-7805D1AF0356}" srcOrd="0" destOrd="0" parTransId="{749FF812-C825-475B-8BEB-AD5502AC8CC0}" sibTransId="{23106962-1A11-4DB1-B273-251955BD875B}"/>
    <dgm:cxn modelId="{FE85B074-965F-41A2-A9E8-50D6E8870FFA}" type="presOf" srcId="{D51A3838-8D91-43B6-B303-62FBF8244A98}" destId="{09DCBF22-E626-4EDB-87D0-25C82172E82C}" srcOrd="0" destOrd="1" presId="urn:microsoft.com/office/officeart/2018/2/layout/IconVerticalSolidList"/>
    <dgm:cxn modelId="{EB0BFBDC-5EBD-4A12-AC24-7A6748D4851E}" type="presOf" srcId="{0B899E86-CC32-4E05-9F8E-7E039958D47A}" destId="{09DCBF22-E626-4EDB-87D0-25C82172E82C}" srcOrd="0" destOrd="0" presId="urn:microsoft.com/office/officeart/2018/2/layout/IconVerticalSolidList"/>
    <dgm:cxn modelId="{514C24C1-53B9-440E-BCDF-49374B3DEAE6}" srcId="{C2568A1F-1A5C-4BCF-8813-B17871DDCF0F}" destId="{D51A3838-8D91-43B6-B303-62FBF8244A98}" srcOrd="1" destOrd="0" parTransId="{DD0DE6E5-2E67-42B8-97C6-5F775ECF838C}" sibTransId="{5C5E0712-9111-48BD-9624-801C0F68C053}"/>
    <dgm:cxn modelId="{9E36D027-0539-4F7A-B5BD-B385F7685BE6}" srcId="{C2568A1F-1A5C-4BCF-8813-B17871DDCF0F}" destId="{0B899E86-CC32-4E05-9F8E-7E039958D47A}" srcOrd="0" destOrd="0" parTransId="{2129FE39-FF31-4DB1-B3FF-29841B583B21}" sibTransId="{3B0ED98D-9189-4853-8612-9C14B9D80031}"/>
    <dgm:cxn modelId="{A8CCD98C-B7C5-4B57-8B85-E71A1C07803E}" type="presOf" srcId="{EBEC45A1-0403-4FCB-84FE-7805D1AF0356}" destId="{250783F6-C7B7-4764-AFCE-CA3028DC970B}" srcOrd="0" destOrd="0" presId="urn:microsoft.com/office/officeart/2018/2/layout/IconVerticalSolidList"/>
    <dgm:cxn modelId="{7E0339F7-3FA0-45CB-8E69-0A33FE97B5F9}" type="presOf" srcId="{C2568A1F-1A5C-4BCF-8813-B17871DDCF0F}" destId="{C68A31EF-323B-4C07-B405-13736E52B6B7}" srcOrd="0" destOrd="0" presId="urn:microsoft.com/office/officeart/2018/2/layout/IconVerticalSolidList"/>
    <dgm:cxn modelId="{F4FF703E-D207-4693-8EA5-69149939EC8B}" type="presParOf" srcId="{4F35FBE8-6719-4B3B-98B6-A16ADF39B627}" destId="{B570434D-9DAC-4DEB-A8B5-FECDF998DBD8}" srcOrd="0" destOrd="0" presId="urn:microsoft.com/office/officeart/2018/2/layout/IconVerticalSolidList"/>
    <dgm:cxn modelId="{691A3EEF-1BA3-4AB9-BD61-22C4C5183127}" type="presParOf" srcId="{B570434D-9DAC-4DEB-A8B5-FECDF998DBD8}" destId="{C2E082DC-24D3-45F0-8353-6C3BF99B28BB}" srcOrd="0" destOrd="0" presId="urn:microsoft.com/office/officeart/2018/2/layout/IconVerticalSolidList"/>
    <dgm:cxn modelId="{BE3A95EB-1A28-42A1-8A7C-B5223364E15B}" type="presParOf" srcId="{B570434D-9DAC-4DEB-A8B5-FECDF998DBD8}" destId="{9A22B798-7A9E-43A6-AF7C-139C389A6A05}" srcOrd="1" destOrd="0" presId="urn:microsoft.com/office/officeart/2018/2/layout/IconVerticalSolidList"/>
    <dgm:cxn modelId="{0D9911BE-AEC6-4C1E-A555-0C41AA35390D}" type="presParOf" srcId="{B570434D-9DAC-4DEB-A8B5-FECDF998DBD8}" destId="{50ADA7B0-72C1-432B-9981-9BFB6D9CBF58}" srcOrd="2" destOrd="0" presId="urn:microsoft.com/office/officeart/2018/2/layout/IconVerticalSolidList"/>
    <dgm:cxn modelId="{54B9639E-3626-4379-883D-D7F3F550FD73}" type="presParOf" srcId="{B570434D-9DAC-4DEB-A8B5-FECDF998DBD8}" destId="{250783F6-C7B7-4764-AFCE-CA3028DC970B}" srcOrd="3" destOrd="0" presId="urn:microsoft.com/office/officeart/2018/2/layout/IconVerticalSolidList"/>
    <dgm:cxn modelId="{7C1E4D46-3946-41FC-BAFC-7551348D3672}" type="presParOf" srcId="{4F35FBE8-6719-4B3B-98B6-A16ADF39B627}" destId="{BE4FB6C3-C953-42B1-8EB4-FCA28B8B30BA}" srcOrd="1" destOrd="0" presId="urn:microsoft.com/office/officeart/2018/2/layout/IconVerticalSolidList"/>
    <dgm:cxn modelId="{2DD9CB2A-FAFE-4A84-824A-828292F2F61E}" type="presParOf" srcId="{4F35FBE8-6719-4B3B-98B6-A16ADF39B627}" destId="{4AFBED11-D58B-4C22-BA19-C392CE5531F3}" srcOrd="2" destOrd="0" presId="urn:microsoft.com/office/officeart/2018/2/layout/IconVerticalSolidList"/>
    <dgm:cxn modelId="{B3A6511F-AFC7-4763-9B7D-A2699474AEDA}" type="presParOf" srcId="{4AFBED11-D58B-4C22-BA19-C392CE5531F3}" destId="{E1496F75-6310-4274-B642-912DDA65E338}" srcOrd="0" destOrd="0" presId="urn:microsoft.com/office/officeart/2018/2/layout/IconVerticalSolidList"/>
    <dgm:cxn modelId="{DBF41236-D121-478F-9E44-F9CAEDACB692}" type="presParOf" srcId="{4AFBED11-D58B-4C22-BA19-C392CE5531F3}" destId="{E92298EF-0BC5-440F-87AF-D46CC48E37BB}" srcOrd="1" destOrd="0" presId="urn:microsoft.com/office/officeart/2018/2/layout/IconVerticalSolidList"/>
    <dgm:cxn modelId="{4A06405A-C907-4E68-AD50-D36F7C194D98}" type="presParOf" srcId="{4AFBED11-D58B-4C22-BA19-C392CE5531F3}" destId="{7B9F1334-5190-4122-BBCE-5ABFBFCEE4BF}" srcOrd="2" destOrd="0" presId="urn:microsoft.com/office/officeart/2018/2/layout/IconVerticalSolidList"/>
    <dgm:cxn modelId="{267BBF87-D37E-420F-BFFE-188FEDD2DF5A}" type="presParOf" srcId="{4AFBED11-D58B-4C22-BA19-C392CE5531F3}" destId="{292C66FD-DF1F-4910-916E-3FE91C132046}" srcOrd="3" destOrd="0" presId="urn:microsoft.com/office/officeart/2018/2/layout/IconVerticalSolidList"/>
    <dgm:cxn modelId="{02F076EB-E2F8-4E2A-9695-663161A6D011}" type="presParOf" srcId="{4F35FBE8-6719-4B3B-98B6-A16ADF39B627}" destId="{72737E1C-FBD5-4BDB-B4B4-65C51A27C999}" srcOrd="3" destOrd="0" presId="urn:microsoft.com/office/officeart/2018/2/layout/IconVerticalSolidList"/>
    <dgm:cxn modelId="{B1182112-5D70-4931-8EA0-0FED626DD170}" type="presParOf" srcId="{4F35FBE8-6719-4B3B-98B6-A16ADF39B627}" destId="{3531B38F-271D-4F3E-B05C-57D0B2589746}" srcOrd="4" destOrd="0" presId="urn:microsoft.com/office/officeart/2018/2/layout/IconVerticalSolidList"/>
    <dgm:cxn modelId="{6640A5A6-19D3-4E80-B059-D27F26C27D1E}" type="presParOf" srcId="{3531B38F-271D-4F3E-B05C-57D0B2589746}" destId="{2C62F864-98AF-451D-A987-7FA0273F84E4}" srcOrd="0" destOrd="0" presId="urn:microsoft.com/office/officeart/2018/2/layout/IconVerticalSolidList"/>
    <dgm:cxn modelId="{E74F921C-D07E-458F-ADF4-9B8B86DAF8DB}" type="presParOf" srcId="{3531B38F-271D-4F3E-B05C-57D0B2589746}" destId="{D8A5EF9B-DAF3-4433-A805-B4DAF4F10910}" srcOrd="1" destOrd="0" presId="urn:microsoft.com/office/officeart/2018/2/layout/IconVerticalSolidList"/>
    <dgm:cxn modelId="{EEE8D4B3-C188-449C-B7A4-8FBB053E263F}" type="presParOf" srcId="{3531B38F-271D-4F3E-B05C-57D0B2589746}" destId="{1E6A6AF3-0C44-423B-B6AA-9B32F28D4D49}" srcOrd="2" destOrd="0" presId="urn:microsoft.com/office/officeart/2018/2/layout/IconVerticalSolidList"/>
    <dgm:cxn modelId="{0A855931-1FBD-4013-9623-AF047D2C34D7}" type="presParOf" srcId="{3531B38F-271D-4F3E-B05C-57D0B2589746}" destId="{C68A31EF-323B-4C07-B405-13736E52B6B7}" srcOrd="3" destOrd="0" presId="urn:microsoft.com/office/officeart/2018/2/layout/IconVerticalSolidList"/>
    <dgm:cxn modelId="{78AC008A-F10D-49E8-9BD3-516BCD0C6B4F}" type="presParOf" srcId="{3531B38F-271D-4F3E-B05C-57D0B2589746}" destId="{09DCBF22-E626-4EDB-87D0-25C82172E82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BF1467-63A4-4E27-A221-6FDEF0286EA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1FCB214-1BEE-406B-A5B9-ED08BA6FE769}">
      <dgm:prSet/>
      <dgm:spPr/>
      <dgm:t>
        <a:bodyPr/>
        <a:lstStyle/>
        <a:p>
          <a:r>
            <a:rPr lang="en-US" dirty="0"/>
            <a:t>We use the autoencoder model for training and validation purposes. We train our low-resolution images using the autoencoder model.</a:t>
          </a:r>
        </a:p>
      </dgm:t>
    </dgm:pt>
    <dgm:pt modelId="{14FF5504-CC49-410C-AE5F-1D6CC504290D}" type="parTrans" cxnId="{FCB68CB7-F66E-4C75-AFD9-2D0B20E00187}">
      <dgm:prSet/>
      <dgm:spPr/>
      <dgm:t>
        <a:bodyPr/>
        <a:lstStyle/>
        <a:p>
          <a:endParaRPr lang="en-US"/>
        </a:p>
      </dgm:t>
    </dgm:pt>
    <dgm:pt modelId="{5F361A30-9D1B-42A2-A985-F84DCDE79E1F}" type="sibTrans" cxnId="{FCB68CB7-F66E-4C75-AFD9-2D0B20E00187}">
      <dgm:prSet/>
      <dgm:spPr/>
      <dgm:t>
        <a:bodyPr/>
        <a:lstStyle/>
        <a:p>
          <a:endParaRPr lang="en-US"/>
        </a:p>
      </dgm:t>
    </dgm:pt>
    <dgm:pt modelId="{8D3C7F2E-48DB-4A02-B9A1-63995A5335C8}">
      <dgm:prSet/>
      <dgm:spPr/>
      <dgm:t>
        <a:bodyPr/>
        <a:lstStyle/>
        <a:p>
          <a:r>
            <a:rPr lang="en-US" dirty="0" err="1"/>
            <a:t>Autoencoders</a:t>
          </a:r>
          <a:r>
            <a:rPr lang="en-US" dirty="0"/>
            <a:t> like the denoising autoencoder can be used for performing efficient and highly accurate image denoising.</a:t>
          </a:r>
        </a:p>
      </dgm:t>
    </dgm:pt>
    <dgm:pt modelId="{182AA2CB-AF35-4F14-8223-2F1916880928}" type="parTrans" cxnId="{4E2EAB08-F5D1-4F7D-A962-C7EF855117E8}">
      <dgm:prSet/>
      <dgm:spPr/>
      <dgm:t>
        <a:bodyPr/>
        <a:lstStyle/>
        <a:p>
          <a:endParaRPr lang="en-US"/>
        </a:p>
      </dgm:t>
    </dgm:pt>
    <dgm:pt modelId="{2A779F7E-E853-49D8-A00A-00D2159CE923}" type="sibTrans" cxnId="{4E2EAB08-F5D1-4F7D-A962-C7EF855117E8}">
      <dgm:prSet/>
      <dgm:spPr/>
      <dgm:t>
        <a:bodyPr/>
        <a:lstStyle/>
        <a:p>
          <a:endParaRPr lang="en-US"/>
        </a:p>
      </dgm:t>
    </dgm:pt>
    <dgm:pt modelId="{40345795-A987-496F-9528-1E2CF56690C3}">
      <dgm:prSet/>
      <dgm:spPr/>
      <dgm:t>
        <a:bodyPr/>
        <a:lstStyle/>
        <a:p>
          <a:r>
            <a:rPr lang="en-US" dirty="0"/>
            <a:t>Unlike traditional methods of denoising, </a:t>
          </a:r>
          <a:r>
            <a:rPr lang="en-US" dirty="0" err="1"/>
            <a:t>autoencoders</a:t>
          </a:r>
          <a:r>
            <a:rPr lang="en-US" dirty="0"/>
            <a:t> do not search for noise, they extract the image from the noisy data that has been fed to them via learning a representation of it. The representation is then decompressed to form a noise-free image.</a:t>
          </a:r>
        </a:p>
      </dgm:t>
    </dgm:pt>
    <dgm:pt modelId="{6D897AA0-364B-472F-8A01-AD613FC17B17}" type="parTrans" cxnId="{70E92F8A-23E3-49AA-9E05-0748BC934E2D}">
      <dgm:prSet/>
      <dgm:spPr/>
      <dgm:t>
        <a:bodyPr/>
        <a:lstStyle/>
        <a:p>
          <a:endParaRPr lang="en-US"/>
        </a:p>
      </dgm:t>
    </dgm:pt>
    <dgm:pt modelId="{5BF5F7E0-2381-4959-9A6B-02B8CF670988}" type="sibTrans" cxnId="{70E92F8A-23E3-49AA-9E05-0748BC934E2D}">
      <dgm:prSet/>
      <dgm:spPr/>
      <dgm:t>
        <a:bodyPr/>
        <a:lstStyle/>
        <a:p>
          <a:endParaRPr lang="en-US"/>
        </a:p>
      </dgm:t>
    </dgm:pt>
    <dgm:pt modelId="{C7CE2F82-7044-4000-9222-84B388C562B6}">
      <dgm:prSet/>
      <dgm:spPr/>
      <dgm:t>
        <a:bodyPr/>
        <a:lstStyle/>
        <a:p>
          <a:r>
            <a:rPr lang="en-US" dirty="0"/>
            <a:t>Denoising </a:t>
          </a:r>
          <a:r>
            <a:rPr lang="en-US" dirty="0" err="1"/>
            <a:t>autoencoders</a:t>
          </a:r>
          <a:r>
            <a:rPr lang="en-US" dirty="0"/>
            <a:t> thus can </a:t>
          </a:r>
          <a:r>
            <a:rPr lang="en-US" dirty="0" err="1"/>
            <a:t>denoise</a:t>
          </a:r>
          <a:r>
            <a:rPr lang="en-US" dirty="0"/>
            <a:t> complex images that cannot be </a:t>
          </a:r>
          <a:r>
            <a:rPr lang="en-US" dirty="0" err="1"/>
            <a:t>denoised</a:t>
          </a:r>
          <a:r>
            <a:rPr lang="en-US" dirty="0"/>
            <a:t> via traditional methods.</a:t>
          </a:r>
        </a:p>
      </dgm:t>
    </dgm:pt>
    <dgm:pt modelId="{9B9ED5C4-DE3E-4880-989A-16AFF51A792A}" type="parTrans" cxnId="{7AB4D7D9-DB66-4433-8420-3CF091B6C102}">
      <dgm:prSet/>
      <dgm:spPr/>
      <dgm:t>
        <a:bodyPr/>
        <a:lstStyle/>
        <a:p>
          <a:endParaRPr lang="en-US"/>
        </a:p>
      </dgm:t>
    </dgm:pt>
    <dgm:pt modelId="{294BB2FF-30E8-4D56-B8A9-DCF6CD446E96}" type="sibTrans" cxnId="{7AB4D7D9-DB66-4433-8420-3CF091B6C102}">
      <dgm:prSet/>
      <dgm:spPr/>
      <dgm:t>
        <a:bodyPr/>
        <a:lstStyle/>
        <a:p>
          <a:endParaRPr lang="en-US"/>
        </a:p>
      </dgm:t>
    </dgm:pt>
    <dgm:pt modelId="{8D6C0E76-DF24-4108-8E66-47A974A09F46}" type="pres">
      <dgm:prSet presAssocID="{6BBF1467-63A4-4E27-A221-6FDEF0286EA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29E048-99BF-4624-BDAB-976647428C2C}" type="pres">
      <dgm:prSet presAssocID="{01FCB214-1BEE-406B-A5B9-ED08BA6FE76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B57796-D82C-4329-90CE-7FDC9239B404}" type="pres">
      <dgm:prSet presAssocID="{5F361A30-9D1B-42A2-A985-F84DCDE79E1F}" presName="spacer" presStyleCnt="0"/>
      <dgm:spPr/>
    </dgm:pt>
    <dgm:pt modelId="{F15B78CC-74F4-419C-AC63-F224ECDC67E2}" type="pres">
      <dgm:prSet presAssocID="{8D3C7F2E-48DB-4A02-B9A1-63995A5335C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97E0F1-993C-4561-BF4B-4E1D193838FC}" type="pres">
      <dgm:prSet presAssocID="{2A779F7E-E853-49D8-A00A-00D2159CE923}" presName="spacer" presStyleCnt="0"/>
      <dgm:spPr/>
    </dgm:pt>
    <dgm:pt modelId="{109715E1-683E-4116-A553-780820446EEA}" type="pres">
      <dgm:prSet presAssocID="{40345795-A987-496F-9528-1E2CF56690C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1ED3A9-6EB7-4196-99E0-55BB23CCAA34}" type="pres">
      <dgm:prSet presAssocID="{5BF5F7E0-2381-4959-9A6B-02B8CF670988}" presName="spacer" presStyleCnt="0"/>
      <dgm:spPr/>
    </dgm:pt>
    <dgm:pt modelId="{4D5E92F4-9C25-4EB5-B67A-14729F5D0699}" type="pres">
      <dgm:prSet presAssocID="{C7CE2F82-7044-4000-9222-84B388C562B6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D2598E-83EB-4A04-AE0C-EF0F892B5F4E}" type="presOf" srcId="{C7CE2F82-7044-4000-9222-84B388C562B6}" destId="{4D5E92F4-9C25-4EB5-B67A-14729F5D0699}" srcOrd="0" destOrd="0" presId="urn:microsoft.com/office/officeart/2005/8/layout/vList2"/>
    <dgm:cxn modelId="{4E2EAB08-F5D1-4F7D-A962-C7EF855117E8}" srcId="{6BBF1467-63A4-4E27-A221-6FDEF0286EAC}" destId="{8D3C7F2E-48DB-4A02-B9A1-63995A5335C8}" srcOrd="1" destOrd="0" parTransId="{182AA2CB-AF35-4F14-8223-2F1916880928}" sibTransId="{2A779F7E-E853-49D8-A00A-00D2159CE923}"/>
    <dgm:cxn modelId="{E06E3885-9751-40D3-9AFF-1180AD7867BF}" type="presOf" srcId="{8D3C7F2E-48DB-4A02-B9A1-63995A5335C8}" destId="{F15B78CC-74F4-419C-AC63-F224ECDC67E2}" srcOrd="0" destOrd="0" presId="urn:microsoft.com/office/officeart/2005/8/layout/vList2"/>
    <dgm:cxn modelId="{F184B036-62BA-4E5F-8697-705972442C4A}" type="presOf" srcId="{40345795-A987-496F-9528-1E2CF56690C3}" destId="{109715E1-683E-4116-A553-780820446EEA}" srcOrd="0" destOrd="0" presId="urn:microsoft.com/office/officeart/2005/8/layout/vList2"/>
    <dgm:cxn modelId="{2DC22DE9-5DF1-442A-8785-A23628DC2F61}" type="presOf" srcId="{6BBF1467-63A4-4E27-A221-6FDEF0286EAC}" destId="{8D6C0E76-DF24-4108-8E66-47A974A09F46}" srcOrd="0" destOrd="0" presId="urn:microsoft.com/office/officeart/2005/8/layout/vList2"/>
    <dgm:cxn modelId="{32D0BA8E-E31C-474D-8C49-635A45980322}" type="presOf" srcId="{01FCB214-1BEE-406B-A5B9-ED08BA6FE769}" destId="{BA29E048-99BF-4624-BDAB-976647428C2C}" srcOrd="0" destOrd="0" presId="urn:microsoft.com/office/officeart/2005/8/layout/vList2"/>
    <dgm:cxn modelId="{7AB4D7D9-DB66-4433-8420-3CF091B6C102}" srcId="{6BBF1467-63A4-4E27-A221-6FDEF0286EAC}" destId="{C7CE2F82-7044-4000-9222-84B388C562B6}" srcOrd="3" destOrd="0" parTransId="{9B9ED5C4-DE3E-4880-989A-16AFF51A792A}" sibTransId="{294BB2FF-30E8-4D56-B8A9-DCF6CD446E96}"/>
    <dgm:cxn modelId="{70E92F8A-23E3-49AA-9E05-0748BC934E2D}" srcId="{6BBF1467-63A4-4E27-A221-6FDEF0286EAC}" destId="{40345795-A987-496F-9528-1E2CF56690C3}" srcOrd="2" destOrd="0" parTransId="{6D897AA0-364B-472F-8A01-AD613FC17B17}" sibTransId="{5BF5F7E0-2381-4959-9A6B-02B8CF670988}"/>
    <dgm:cxn modelId="{FCB68CB7-F66E-4C75-AFD9-2D0B20E00187}" srcId="{6BBF1467-63A4-4E27-A221-6FDEF0286EAC}" destId="{01FCB214-1BEE-406B-A5B9-ED08BA6FE769}" srcOrd="0" destOrd="0" parTransId="{14FF5504-CC49-410C-AE5F-1D6CC504290D}" sibTransId="{5F361A30-9D1B-42A2-A985-F84DCDE79E1F}"/>
    <dgm:cxn modelId="{5896E835-DE52-4C78-95F4-2C86C5508903}" type="presParOf" srcId="{8D6C0E76-DF24-4108-8E66-47A974A09F46}" destId="{BA29E048-99BF-4624-BDAB-976647428C2C}" srcOrd="0" destOrd="0" presId="urn:microsoft.com/office/officeart/2005/8/layout/vList2"/>
    <dgm:cxn modelId="{01C8BF96-77F1-4D00-B23B-2D3367C45B9E}" type="presParOf" srcId="{8D6C0E76-DF24-4108-8E66-47A974A09F46}" destId="{C4B57796-D82C-4329-90CE-7FDC9239B404}" srcOrd="1" destOrd="0" presId="urn:microsoft.com/office/officeart/2005/8/layout/vList2"/>
    <dgm:cxn modelId="{A68D41EA-DF8F-4A46-8E3D-F05E5D7D90CD}" type="presParOf" srcId="{8D6C0E76-DF24-4108-8E66-47A974A09F46}" destId="{F15B78CC-74F4-419C-AC63-F224ECDC67E2}" srcOrd="2" destOrd="0" presId="urn:microsoft.com/office/officeart/2005/8/layout/vList2"/>
    <dgm:cxn modelId="{BF663714-83F9-482B-BA58-18CE5E08F69D}" type="presParOf" srcId="{8D6C0E76-DF24-4108-8E66-47A974A09F46}" destId="{1097E0F1-993C-4561-BF4B-4E1D193838FC}" srcOrd="3" destOrd="0" presId="urn:microsoft.com/office/officeart/2005/8/layout/vList2"/>
    <dgm:cxn modelId="{3F55AD40-028F-4E53-AB55-02125E31B72E}" type="presParOf" srcId="{8D6C0E76-DF24-4108-8E66-47A974A09F46}" destId="{109715E1-683E-4116-A553-780820446EEA}" srcOrd="4" destOrd="0" presId="urn:microsoft.com/office/officeart/2005/8/layout/vList2"/>
    <dgm:cxn modelId="{CF09FB1B-6BF3-454F-B1AA-590FA96403A7}" type="presParOf" srcId="{8D6C0E76-DF24-4108-8E66-47A974A09F46}" destId="{BD1ED3A9-6EB7-4196-99E0-55BB23CCAA34}" srcOrd="5" destOrd="0" presId="urn:microsoft.com/office/officeart/2005/8/layout/vList2"/>
    <dgm:cxn modelId="{205F8527-D53E-4B94-AF3B-8D3BDAAA7070}" type="presParOf" srcId="{8D6C0E76-DF24-4108-8E66-47A974A09F46}" destId="{4D5E92F4-9C25-4EB5-B67A-14729F5D069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9A7F1C-D47B-41C7-A4EF-6AE874BEBA5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2BE744B-7997-4E6C-9CE9-EF7A7040804D}">
      <dgm:prSet/>
      <dgm:spPr/>
      <dgm:t>
        <a:bodyPr/>
        <a:lstStyle/>
        <a:p>
          <a:r>
            <a:rPr lang="en-US"/>
            <a:t>Encoder Architecture</a:t>
          </a:r>
        </a:p>
      </dgm:t>
    </dgm:pt>
    <dgm:pt modelId="{EEBB8CDC-DC89-42EF-8991-A5ACBA4B0548}" type="parTrans" cxnId="{F03BD437-8143-4DC8-AFDD-63EEE0238F16}">
      <dgm:prSet/>
      <dgm:spPr/>
      <dgm:t>
        <a:bodyPr/>
        <a:lstStyle/>
        <a:p>
          <a:endParaRPr lang="en-US"/>
        </a:p>
      </dgm:t>
    </dgm:pt>
    <dgm:pt modelId="{4CBAC682-6D2A-4F60-A3ED-B072B91D2A09}" type="sibTrans" cxnId="{F03BD437-8143-4DC8-AFDD-63EEE0238F16}">
      <dgm:prSet/>
      <dgm:spPr/>
      <dgm:t>
        <a:bodyPr/>
        <a:lstStyle/>
        <a:p>
          <a:endParaRPr lang="en-US"/>
        </a:p>
      </dgm:t>
    </dgm:pt>
    <dgm:pt modelId="{FE9AB09D-B795-43F8-9C15-45B5E5500CA8}">
      <dgm:prSet/>
      <dgm:spPr/>
      <dgm:t>
        <a:bodyPr/>
        <a:lstStyle/>
        <a:p>
          <a:r>
            <a:rPr lang="en-US" dirty="0"/>
            <a:t>For the encoder framework we use five Conv2D layers and 2 Max Pooling layers.</a:t>
          </a:r>
        </a:p>
      </dgm:t>
    </dgm:pt>
    <dgm:pt modelId="{FA5A9980-FBC3-4E7F-9C1D-9CBCE85EFED1}" type="parTrans" cxnId="{86A83059-39E7-46A5-9CE3-28878FE4DD68}">
      <dgm:prSet/>
      <dgm:spPr/>
      <dgm:t>
        <a:bodyPr/>
        <a:lstStyle/>
        <a:p>
          <a:endParaRPr lang="en-US"/>
        </a:p>
      </dgm:t>
    </dgm:pt>
    <dgm:pt modelId="{DF0121A1-4004-40AB-B5BA-1653A65AA536}" type="sibTrans" cxnId="{86A83059-39E7-46A5-9CE3-28878FE4DD68}">
      <dgm:prSet/>
      <dgm:spPr/>
      <dgm:t>
        <a:bodyPr/>
        <a:lstStyle/>
        <a:p>
          <a:endParaRPr lang="en-US"/>
        </a:p>
      </dgm:t>
    </dgm:pt>
    <dgm:pt modelId="{F3C55F82-A1EA-41B8-9491-ABCA2A82ACEA}">
      <dgm:prSet/>
      <dgm:spPr/>
      <dgm:t>
        <a:bodyPr/>
        <a:lstStyle/>
        <a:p>
          <a:r>
            <a:rPr lang="en-US"/>
            <a:t>Decoding Architecture</a:t>
          </a:r>
        </a:p>
      </dgm:t>
    </dgm:pt>
    <dgm:pt modelId="{2F6036CE-B572-4576-A734-5C3EB281489F}" type="parTrans" cxnId="{CB1B412F-0E94-442A-B6D4-23C9209E0C89}">
      <dgm:prSet/>
      <dgm:spPr/>
      <dgm:t>
        <a:bodyPr/>
        <a:lstStyle/>
        <a:p>
          <a:endParaRPr lang="en-US"/>
        </a:p>
      </dgm:t>
    </dgm:pt>
    <dgm:pt modelId="{1010E9F9-AC32-4AB1-B419-6B68174E22C1}" type="sibTrans" cxnId="{CB1B412F-0E94-442A-B6D4-23C9209E0C89}">
      <dgm:prSet/>
      <dgm:spPr/>
      <dgm:t>
        <a:bodyPr/>
        <a:lstStyle/>
        <a:p>
          <a:endParaRPr lang="en-US"/>
        </a:p>
      </dgm:t>
    </dgm:pt>
    <dgm:pt modelId="{8D1B655D-46A4-4356-A856-00DD79AAFA22}">
      <dgm:prSet/>
      <dgm:spPr/>
      <dgm:t>
        <a:bodyPr/>
        <a:lstStyle/>
        <a:p>
          <a:r>
            <a:rPr lang="en-US" dirty="0"/>
            <a:t>2 Up sampling Layers.</a:t>
          </a:r>
        </a:p>
      </dgm:t>
    </dgm:pt>
    <dgm:pt modelId="{A876DA31-35C1-403E-AD4B-A1C1BE946B48}" type="parTrans" cxnId="{96BF13EC-F99E-4D6D-9A3B-1202E319BA5B}">
      <dgm:prSet/>
      <dgm:spPr/>
      <dgm:t>
        <a:bodyPr/>
        <a:lstStyle/>
        <a:p>
          <a:endParaRPr lang="en-US"/>
        </a:p>
      </dgm:t>
    </dgm:pt>
    <dgm:pt modelId="{3E953AE3-1CCB-43C0-A4F0-5D0D8D72C170}" type="sibTrans" cxnId="{96BF13EC-F99E-4D6D-9A3B-1202E319BA5B}">
      <dgm:prSet/>
      <dgm:spPr/>
      <dgm:t>
        <a:bodyPr/>
        <a:lstStyle/>
        <a:p>
          <a:endParaRPr lang="en-US"/>
        </a:p>
      </dgm:t>
    </dgm:pt>
    <dgm:pt modelId="{2471B34B-ED80-404F-914D-4114D23814A0}">
      <dgm:prSet/>
      <dgm:spPr/>
      <dgm:t>
        <a:bodyPr/>
        <a:lstStyle/>
        <a:p>
          <a:r>
            <a:rPr lang="en-US"/>
            <a:t>5 Conv2D Layers</a:t>
          </a:r>
        </a:p>
      </dgm:t>
    </dgm:pt>
    <dgm:pt modelId="{F1D9CD4E-7E12-4252-8672-D33B38DCB8C4}" type="parTrans" cxnId="{24225326-4B75-41B8-986B-E89B7740E56A}">
      <dgm:prSet/>
      <dgm:spPr/>
      <dgm:t>
        <a:bodyPr/>
        <a:lstStyle/>
        <a:p>
          <a:endParaRPr lang="en-US"/>
        </a:p>
      </dgm:t>
    </dgm:pt>
    <dgm:pt modelId="{4E60E2B0-2F80-4B15-AA86-36566A1170C9}" type="sibTrans" cxnId="{24225326-4B75-41B8-986B-E89B7740E56A}">
      <dgm:prSet/>
      <dgm:spPr/>
      <dgm:t>
        <a:bodyPr/>
        <a:lstStyle/>
        <a:p>
          <a:endParaRPr lang="en-US"/>
        </a:p>
      </dgm:t>
    </dgm:pt>
    <dgm:pt modelId="{0ACF8E74-20C7-4DC3-94D7-2CDD928CFCD7}">
      <dgm:prSet/>
      <dgm:spPr/>
      <dgm:t>
        <a:bodyPr/>
        <a:lstStyle/>
        <a:p>
          <a:r>
            <a:rPr lang="en-US"/>
            <a:t>Other Parameters</a:t>
          </a:r>
        </a:p>
      </dgm:t>
    </dgm:pt>
    <dgm:pt modelId="{7D56BCAE-8D1A-4287-8011-FCCC6085D1F2}" type="parTrans" cxnId="{2CF01B50-4549-4743-9ECB-5EB524A24C98}">
      <dgm:prSet/>
      <dgm:spPr/>
      <dgm:t>
        <a:bodyPr/>
        <a:lstStyle/>
        <a:p>
          <a:endParaRPr lang="en-US"/>
        </a:p>
      </dgm:t>
    </dgm:pt>
    <dgm:pt modelId="{05673085-9C16-4F15-BC69-FEB56F468942}" type="sibTrans" cxnId="{2CF01B50-4549-4743-9ECB-5EB524A24C98}">
      <dgm:prSet/>
      <dgm:spPr/>
      <dgm:t>
        <a:bodyPr/>
        <a:lstStyle/>
        <a:p>
          <a:endParaRPr lang="en-US"/>
        </a:p>
      </dgm:t>
    </dgm:pt>
    <dgm:pt modelId="{D525CB7A-DAC5-4E8A-B894-C4B6445629AB}">
      <dgm:prSet/>
      <dgm:spPr/>
      <dgm:t>
        <a:bodyPr/>
        <a:lstStyle/>
        <a:p>
          <a:r>
            <a:rPr lang="en-US"/>
            <a:t>Activation function: Relu</a:t>
          </a:r>
        </a:p>
      </dgm:t>
    </dgm:pt>
    <dgm:pt modelId="{92BA57FC-E761-4E21-9A95-BFA7068059BB}" type="parTrans" cxnId="{DC5E9B27-D618-4FC8-AB8B-9AB91E7AF8C1}">
      <dgm:prSet/>
      <dgm:spPr/>
      <dgm:t>
        <a:bodyPr/>
        <a:lstStyle/>
        <a:p>
          <a:endParaRPr lang="en-US"/>
        </a:p>
      </dgm:t>
    </dgm:pt>
    <dgm:pt modelId="{84E3E465-72A6-4084-8D19-9E5AE33401D0}" type="sibTrans" cxnId="{DC5E9B27-D618-4FC8-AB8B-9AB91E7AF8C1}">
      <dgm:prSet/>
      <dgm:spPr/>
      <dgm:t>
        <a:bodyPr/>
        <a:lstStyle/>
        <a:p>
          <a:endParaRPr lang="en-US"/>
        </a:p>
      </dgm:t>
    </dgm:pt>
    <dgm:pt modelId="{A126FD4F-8287-4F86-B3C2-C9F4FA233F05}">
      <dgm:prSet/>
      <dgm:spPr/>
      <dgm:t>
        <a:bodyPr/>
        <a:lstStyle/>
        <a:p>
          <a:r>
            <a:rPr lang="en-US"/>
            <a:t>Kernel Initializer: Glorot Uniform</a:t>
          </a:r>
        </a:p>
      </dgm:t>
    </dgm:pt>
    <dgm:pt modelId="{A5AC8C85-D797-473B-8131-14E64E8FEDDB}" type="parTrans" cxnId="{5C072888-7A1C-4834-93DC-96BA6A9D9EDB}">
      <dgm:prSet/>
      <dgm:spPr/>
      <dgm:t>
        <a:bodyPr/>
        <a:lstStyle/>
        <a:p>
          <a:endParaRPr lang="en-US"/>
        </a:p>
      </dgm:t>
    </dgm:pt>
    <dgm:pt modelId="{57F6A759-0816-46D4-9F6B-6D190D4BA8AE}" type="sibTrans" cxnId="{5C072888-7A1C-4834-93DC-96BA6A9D9EDB}">
      <dgm:prSet/>
      <dgm:spPr/>
      <dgm:t>
        <a:bodyPr/>
        <a:lstStyle/>
        <a:p>
          <a:endParaRPr lang="en-US"/>
        </a:p>
      </dgm:t>
    </dgm:pt>
    <dgm:pt modelId="{8C15DC6F-0B52-479F-B054-A8CC8EEFF8E7}" type="pres">
      <dgm:prSet presAssocID="{939A7F1C-D47B-41C7-A4EF-6AE874BEBA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7BC784-A279-440B-BBF3-318E60EF9B69}" type="pres">
      <dgm:prSet presAssocID="{42BE744B-7997-4E6C-9CE9-EF7A7040804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BA492-530E-41E6-8174-CB011942A348}" type="pres">
      <dgm:prSet presAssocID="{42BE744B-7997-4E6C-9CE9-EF7A7040804D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9EAC76-F485-4C5F-8ACF-3B957BF451A1}" type="pres">
      <dgm:prSet presAssocID="{F3C55F82-A1EA-41B8-9491-ABCA2A82ACE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56FB89-8272-40EE-916D-1DC26E42964F}" type="pres">
      <dgm:prSet presAssocID="{F3C55F82-A1EA-41B8-9491-ABCA2A82ACEA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AFFBA9-FA67-4ACB-9B16-55675EE995B9}" type="pres">
      <dgm:prSet presAssocID="{0ACF8E74-20C7-4DC3-94D7-2CDD928CFCD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78AA2E-8E2A-467D-8085-692CFD8E8CF9}" type="pres">
      <dgm:prSet presAssocID="{0ACF8E74-20C7-4DC3-94D7-2CDD928CFCD7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29CDD4-B879-4284-AB4D-F0292F79F218}" type="presOf" srcId="{D525CB7A-DAC5-4E8A-B894-C4B6445629AB}" destId="{5478AA2E-8E2A-467D-8085-692CFD8E8CF9}" srcOrd="0" destOrd="0" presId="urn:microsoft.com/office/officeart/2005/8/layout/vList2"/>
    <dgm:cxn modelId="{D2EA128D-E876-41C8-B750-F76CB4EC5D6D}" type="presOf" srcId="{42BE744B-7997-4E6C-9CE9-EF7A7040804D}" destId="{5D7BC784-A279-440B-BBF3-318E60EF9B69}" srcOrd="0" destOrd="0" presId="urn:microsoft.com/office/officeart/2005/8/layout/vList2"/>
    <dgm:cxn modelId="{D947386F-4FB0-469D-9122-E658E6DFFC27}" type="presOf" srcId="{2471B34B-ED80-404F-914D-4114D23814A0}" destId="{1A56FB89-8272-40EE-916D-1DC26E42964F}" srcOrd="0" destOrd="1" presId="urn:microsoft.com/office/officeart/2005/8/layout/vList2"/>
    <dgm:cxn modelId="{F03BD437-8143-4DC8-AFDD-63EEE0238F16}" srcId="{939A7F1C-D47B-41C7-A4EF-6AE874BEBA57}" destId="{42BE744B-7997-4E6C-9CE9-EF7A7040804D}" srcOrd="0" destOrd="0" parTransId="{EEBB8CDC-DC89-42EF-8991-A5ACBA4B0548}" sibTransId="{4CBAC682-6D2A-4F60-A3ED-B072B91D2A09}"/>
    <dgm:cxn modelId="{EC6A27B3-76C8-481F-B5B1-C1115066BDF6}" type="presOf" srcId="{8D1B655D-46A4-4356-A856-00DD79AAFA22}" destId="{1A56FB89-8272-40EE-916D-1DC26E42964F}" srcOrd="0" destOrd="0" presId="urn:microsoft.com/office/officeart/2005/8/layout/vList2"/>
    <dgm:cxn modelId="{3B49D33D-B45F-4BED-977A-F1341807DBCB}" type="presOf" srcId="{A126FD4F-8287-4F86-B3C2-C9F4FA233F05}" destId="{5478AA2E-8E2A-467D-8085-692CFD8E8CF9}" srcOrd="0" destOrd="1" presId="urn:microsoft.com/office/officeart/2005/8/layout/vList2"/>
    <dgm:cxn modelId="{37F1907F-E972-4B81-BA01-5C49AA1F9756}" type="presOf" srcId="{F3C55F82-A1EA-41B8-9491-ABCA2A82ACEA}" destId="{319EAC76-F485-4C5F-8ACF-3B957BF451A1}" srcOrd="0" destOrd="0" presId="urn:microsoft.com/office/officeart/2005/8/layout/vList2"/>
    <dgm:cxn modelId="{C1B0BCA1-870A-40CC-A378-3C3BCA0734ED}" type="presOf" srcId="{939A7F1C-D47B-41C7-A4EF-6AE874BEBA57}" destId="{8C15DC6F-0B52-479F-B054-A8CC8EEFF8E7}" srcOrd="0" destOrd="0" presId="urn:microsoft.com/office/officeart/2005/8/layout/vList2"/>
    <dgm:cxn modelId="{96BF13EC-F99E-4D6D-9A3B-1202E319BA5B}" srcId="{F3C55F82-A1EA-41B8-9491-ABCA2A82ACEA}" destId="{8D1B655D-46A4-4356-A856-00DD79AAFA22}" srcOrd="0" destOrd="0" parTransId="{A876DA31-35C1-403E-AD4B-A1C1BE946B48}" sibTransId="{3E953AE3-1CCB-43C0-A4F0-5D0D8D72C170}"/>
    <dgm:cxn modelId="{24225326-4B75-41B8-986B-E89B7740E56A}" srcId="{F3C55F82-A1EA-41B8-9491-ABCA2A82ACEA}" destId="{2471B34B-ED80-404F-914D-4114D23814A0}" srcOrd="1" destOrd="0" parTransId="{F1D9CD4E-7E12-4252-8672-D33B38DCB8C4}" sibTransId="{4E60E2B0-2F80-4B15-AA86-36566A1170C9}"/>
    <dgm:cxn modelId="{DC5E9B27-D618-4FC8-AB8B-9AB91E7AF8C1}" srcId="{0ACF8E74-20C7-4DC3-94D7-2CDD928CFCD7}" destId="{D525CB7A-DAC5-4E8A-B894-C4B6445629AB}" srcOrd="0" destOrd="0" parTransId="{92BA57FC-E761-4E21-9A95-BFA7068059BB}" sibTransId="{84E3E465-72A6-4084-8D19-9E5AE33401D0}"/>
    <dgm:cxn modelId="{86A83059-39E7-46A5-9CE3-28878FE4DD68}" srcId="{42BE744B-7997-4E6C-9CE9-EF7A7040804D}" destId="{FE9AB09D-B795-43F8-9C15-45B5E5500CA8}" srcOrd="0" destOrd="0" parTransId="{FA5A9980-FBC3-4E7F-9C1D-9CBCE85EFED1}" sibTransId="{DF0121A1-4004-40AB-B5BA-1653A65AA536}"/>
    <dgm:cxn modelId="{49EDA041-749A-4366-A9BE-0A53B4D321C0}" type="presOf" srcId="{0ACF8E74-20C7-4DC3-94D7-2CDD928CFCD7}" destId="{E8AFFBA9-FA67-4ACB-9B16-55675EE995B9}" srcOrd="0" destOrd="0" presId="urn:microsoft.com/office/officeart/2005/8/layout/vList2"/>
    <dgm:cxn modelId="{FE3F6419-F27E-4648-BEC6-7C06E9BAD94E}" type="presOf" srcId="{FE9AB09D-B795-43F8-9C15-45B5E5500CA8}" destId="{A91BA492-530E-41E6-8174-CB011942A348}" srcOrd="0" destOrd="0" presId="urn:microsoft.com/office/officeart/2005/8/layout/vList2"/>
    <dgm:cxn modelId="{2CF01B50-4549-4743-9ECB-5EB524A24C98}" srcId="{939A7F1C-D47B-41C7-A4EF-6AE874BEBA57}" destId="{0ACF8E74-20C7-4DC3-94D7-2CDD928CFCD7}" srcOrd="2" destOrd="0" parTransId="{7D56BCAE-8D1A-4287-8011-FCCC6085D1F2}" sibTransId="{05673085-9C16-4F15-BC69-FEB56F468942}"/>
    <dgm:cxn modelId="{CB1B412F-0E94-442A-B6D4-23C9209E0C89}" srcId="{939A7F1C-D47B-41C7-A4EF-6AE874BEBA57}" destId="{F3C55F82-A1EA-41B8-9491-ABCA2A82ACEA}" srcOrd="1" destOrd="0" parTransId="{2F6036CE-B572-4576-A734-5C3EB281489F}" sibTransId="{1010E9F9-AC32-4AB1-B419-6B68174E22C1}"/>
    <dgm:cxn modelId="{5C072888-7A1C-4834-93DC-96BA6A9D9EDB}" srcId="{0ACF8E74-20C7-4DC3-94D7-2CDD928CFCD7}" destId="{A126FD4F-8287-4F86-B3C2-C9F4FA233F05}" srcOrd="1" destOrd="0" parTransId="{A5AC8C85-D797-473B-8131-14E64E8FEDDB}" sibTransId="{57F6A759-0816-46D4-9F6B-6D190D4BA8AE}"/>
    <dgm:cxn modelId="{C2A87BFB-8B60-444C-93E4-8C27D5695D19}" type="presParOf" srcId="{8C15DC6F-0B52-479F-B054-A8CC8EEFF8E7}" destId="{5D7BC784-A279-440B-BBF3-318E60EF9B69}" srcOrd="0" destOrd="0" presId="urn:microsoft.com/office/officeart/2005/8/layout/vList2"/>
    <dgm:cxn modelId="{48F5B4E6-A5B2-4346-A62E-DFB8DFE2FF85}" type="presParOf" srcId="{8C15DC6F-0B52-479F-B054-A8CC8EEFF8E7}" destId="{A91BA492-530E-41E6-8174-CB011942A348}" srcOrd="1" destOrd="0" presId="urn:microsoft.com/office/officeart/2005/8/layout/vList2"/>
    <dgm:cxn modelId="{DF72359D-EF41-4A05-BC10-F5ABA46D038F}" type="presParOf" srcId="{8C15DC6F-0B52-479F-B054-A8CC8EEFF8E7}" destId="{319EAC76-F485-4C5F-8ACF-3B957BF451A1}" srcOrd="2" destOrd="0" presId="urn:microsoft.com/office/officeart/2005/8/layout/vList2"/>
    <dgm:cxn modelId="{456FF1DA-288A-4578-8E21-7C8D63BDCC28}" type="presParOf" srcId="{8C15DC6F-0B52-479F-B054-A8CC8EEFF8E7}" destId="{1A56FB89-8272-40EE-916D-1DC26E42964F}" srcOrd="3" destOrd="0" presId="urn:microsoft.com/office/officeart/2005/8/layout/vList2"/>
    <dgm:cxn modelId="{3679A081-2EA0-4D93-BBD1-03711C072E26}" type="presParOf" srcId="{8C15DC6F-0B52-479F-B054-A8CC8EEFF8E7}" destId="{E8AFFBA9-FA67-4ACB-9B16-55675EE995B9}" srcOrd="4" destOrd="0" presId="urn:microsoft.com/office/officeart/2005/8/layout/vList2"/>
    <dgm:cxn modelId="{CFBB72B9-0610-4AFA-BA3B-9A4FAF33A083}" type="presParOf" srcId="{8C15DC6F-0B52-479F-B054-A8CC8EEFF8E7}" destId="{5478AA2E-8E2A-467D-8085-692CFD8E8CF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8800B-CD70-48FF-ACAB-1C186FCF7326}">
      <dsp:nvSpPr>
        <dsp:cNvPr id="0" name=""/>
        <dsp:cNvSpPr/>
      </dsp:nvSpPr>
      <dsp:spPr>
        <a:xfrm>
          <a:off x="0" y="3268637"/>
          <a:ext cx="11125199" cy="107283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For testing purpose, we are using Set5 dataset consisting of 5 images. This dataset is commonly used for testing the performance of our super resolution tasks.</a:t>
          </a:r>
        </a:p>
      </dsp:txBody>
      <dsp:txXfrm>
        <a:off x="0" y="3268637"/>
        <a:ext cx="11125199" cy="579333"/>
      </dsp:txXfrm>
    </dsp:sp>
    <dsp:sp modelId="{E43A9D55-F90E-4A9D-877F-2BC668935C9C}">
      <dsp:nvSpPr>
        <dsp:cNvPr id="0" name=""/>
        <dsp:cNvSpPr/>
      </dsp:nvSpPr>
      <dsp:spPr>
        <a:xfrm>
          <a:off x="1358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Baby</a:t>
          </a:r>
        </a:p>
      </dsp:txBody>
      <dsp:txXfrm>
        <a:off x="1358" y="3826514"/>
        <a:ext cx="2224496" cy="493506"/>
      </dsp:txXfrm>
    </dsp:sp>
    <dsp:sp modelId="{3BCD4B84-A2D5-4852-B081-BC7A94C02939}">
      <dsp:nvSpPr>
        <dsp:cNvPr id="0" name=""/>
        <dsp:cNvSpPr/>
      </dsp:nvSpPr>
      <dsp:spPr>
        <a:xfrm>
          <a:off x="2225854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Bird</a:t>
          </a:r>
        </a:p>
      </dsp:txBody>
      <dsp:txXfrm>
        <a:off x="2225854" y="3826514"/>
        <a:ext cx="2224496" cy="493506"/>
      </dsp:txXfrm>
    </dsp:sp>
    <dsp:sp modelId="{2AA165DD-00AF-4716-9FF5-4BEC5EC4DFF9}">
      <dsp:nvSpPr>
        <dsp:cNvPr id="0" name=""/>
        <dsp:cNvSpPr/>
      </dsp:nvSpPr>
      <dsp:spPr>
        <a:xfrm>
          <a:off x="4450351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Butterfly</a:t>
          </a:r>
        </a:p>
      </dsp:txBody>
      <dsp:txXfrm>
        <a:off x="4450351" y="3826514"/>
        <a:ext cx="2224496" cy="493506"/>
      </dsp:txXfrm>
    </dsp:sp>
    <dsp:sp modelId="{C78898A6-227A-4119-829D-39B0A5970732}">
      <dsp:nvSpPr>
        <dsp:cNvPr id="0" name=""/>
        <dsp:cNvSpPr/>
      </dsp:nvSpPr>
      <dsp:spPr>
        <a:xfrm>
          <a:off x="6674847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Head</a:t>
          </a:r>
        </a:p>
      </dsp:txBody>
      <dsp:txXfrm>
        <a:off x="6674847" y="3826514"/>
        <a:ext cx="2224496" cy="493506"/>
      </dsp:txXfrm>
    </dsp:sp>
    <dsp:sp modelId="{40727A06-5E23-476E-85EE-22B2F4D9D435}">
      <dsp:nvSpPr>
        <dsp:cNvPr id="0" name=""/>
        <dsp:cNvSpPr/>
      </dsp:nvSpPr>
      <dsp:spPr>
        <a:xfrm>
          <a:off x="8899344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Women</a:t>
          </a:r>
        </a:p>
      </dsp:txBody>
      <dsp:txXfrm>
        <a:off x="8899344" y="3826514"/>
        <a:ext cx="2224496" cy="493506"/>
      </dsp:txXfrm>
    </dsp:sp>
    <dsp:sp modelId="{180D6FCE-0A9B-49E5-9E7C-BE963242DB0F}">
      <dsp:nvSpPr>
        <dsp:cNvPr id="0" name=""/>
        <dsp:cNvSpPr/>
      </dsp:nvSpPr>
      <dsp:spPr>
        <a:xfrm rot="10800000">
          <a:off x="0" y="1634702"/>
          <a:ext cx="11125199" cy="1650027"/>
        </a:xfrm>
        <a:prstGeom prst="upArrowCallout">
          <a:avLst/>
        </a:prstGeom>
        <a:solidFill>
          <a:schemeClr val="bg1">
            <a:lumMod val="6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The dataset consists of 200 training images and 100 validation images.</a:t>
          </a:r>
        </a:p>
      </dsp:txBody>
      <dsp:txXfrm rot="10800000">
        <a:off x="0" y="1634702"/>
        <a:ext cx="11125199" cy="1072138"/>
      </dsp:txXfrm>
    </dsp:sp>
    <dsp:sp modelId="{93980CE5-34E5-4B92-9781-6B6822421384}">
      <dsp:nvSpPr>
        <dsp:cNvPr id="0" name=""/>
        <dsp:cNvSpPr/>
      </dsp:nvSpPr>
      <dsp:spPr>
        <a:xfrm rot="10800000">
          <a:off x="0" y="767"/>
          <a:ext cx="11125199" cy="1650027"/>
        </a:xfrm>
        <a:prstGeom prst="upArrowCallout">
          <a:avLst/>
        </a:prstGeom>
        <a:solidFill>
          <a:schemeClr val="bg1">
            <a:lumMod val="6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For this task we are using BSDS500 (The Berkeley Segmentation Dataset and Benchmark) dataset. </a:t>
          </a:r>
        </a:p>
      </dsp:txBody>
      <dsp:txXfrm rot="10800000">
        <a:off x="0" y="767"/>
        <a:ext cx="11125199" cy="1072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127C5-F2A8-469D-B995-A75640C69458}">
      <dsp:nvSpPr>
        <dsp:cNvPr id="0" name=""/>
        <dsp:cNvSpPr/>
      </dsp:nvSpPr>
      <dsp:spPr>
        <a:xfrm>
          <a:off x="3196964" y="668314"/>
          <a:ext cx="515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556" y="45720"/>
              </a:lnTo>
            </a:path>
          </a:pathLst>
        </a:custGeom>
        <a:noFill/>
        <a:ln w="31750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41089" y="711303"/>
        <a:ext cx="27307" cy="5461"/>
      </dsp:txXfrm>
    </dsp:sp>
    <dsp:sp modelId="{90D33D8C-D98C-4411-85D2-D8CF9F2ECDD2}">
      <dsp:nvSpPr>
        <dsp:cNvPr id="0" name=""/>
        <dsp:cNvSpPr/>
      </dsp:nvSpPr>
      <dsp:spPr>
        <a:xfrm>
          <a:off x="824171" y="1656"/>
          <a:ext cx="2374593" cy="1424755"/>
        </a:xfrm>
        <a:prstGeom prst="rect">
          <a:avLst/>
        </a:prstGeom>
        <a:solidFill>
          <a:schemeClr val="tx2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Read the images</a:t>
          </a:r>
        </a:p>
      </dsp:txBody>
      <dsp:txXfrm>
        <a:off x="824171" y="1656"/>
        <a:ext cx="2374593" cy="1424755"/>
      </dsp:txXfrm>
    </dsp:sp>
    <dsp:sp modelId="{B5E2160A-434E-4988-8BDF-893AACB6261D}">
      <dsp:nvSpPr>
        <dsp:cNvPr id="0" name=""/>
        <dsp:cNvSpPr/>
      </dsp:nvSpPr>
      <dsp:spPr>
        <a:xfrm>
          <a:off x="6117714" y="668314"/>
          <a:ext cx="515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556" y="45720"/>
              </a:lnTo>
            </a:path>
          </a:pathLst>
        </a:custGeom>
        <a:noFill/>
        <a:ln w="28575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361838" y="711303"/>
        <a:ext cx="27307" cy="5461"/>
      </dsp:txXfrm>
    </dsp:sp>
    <dsp:sp modelId="{999A36A5-6A08-49CD-8801-FFF7333A97C3}">
      <dsp:nvSpPr>
        <dsp:cNvPr id="0" name=""/>
        <dsp:cNvSpPr/>
      </dsp:nvSpPr>
      <dsp:spPr>
        <a:xfrm>
          <a:off x="3744921" y="1656"/>
          <a:ext cx="2374593" cy="1424755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Preprocess the images</a:t>
          </a:r>
        </a:p>
      </dsp:txBody>
      <dsp:txXfrm>
        <a:off x="3744921" y="1656"/>
        <a:ext cx="2374593" cy="1424755"/>
      </dsp:txXfrm>
    </dsp:sp>
    <dsp:sp modelId="{F181D622-DE19-41CE-8CE7-769A27E2F969}">
      <dsp:nvSpPr>
        <dsp:cNvPr id="0" name=""/>
        <dsp:cNvSpPr/>
      </dsp:nvSpPr>
      <dsp:spPr>
        <a:xfrm>
          <a:off x="2011468" y="1424612"/>
          <a:ext cx="5841499" cy="515556"/>
        </a:xfrm>
        <a:custGeom>
          <a:avLst/>
          <a:gdLst/>
          <a:ahLst/>
          <a:cxnLst/>
          <a:rect l="0" t="0" r="0" b="0"/>
          <a:pathLst>
            <a:path>
              <a:moveTo>
                <a:pt x="5841499" y="0"/>
              </a:moveTo>
              <a:lnTo>
                <a:pt x="5841499" y="274878"/>
              </a:lnTo>
              <a:lnTo>
                <a:pt x="0" y="274878"/>
              </a:lnTo>
              <a:lnTo>
                <a:pt x="0" y="515556"/>
              </a:lnTo>
            </a:path>
          </a:pathLst>
        </a:custGeom>
        <a:noFill/>
        <a:ln w="31750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5543" y="1679659"/>
        <a:ext cx="293348" cy="5461"/>
      </dsp:txXfrm>
    </dsp:sp>
    <dsp:sp modelId="{62DA0AFC-39C0-41F3-911E-A0091DC0923E}">
      <dsp:nvSpPr>
        <dsp:cNvPr id="0" name=""/>
        <dsp:cNvSpPr/>
      </dsp:nvSpPr>
      <dsp:spPr>
        <a:xfrm>
          <a:off x="6665671" y="1656"/>
          <a:ext cx="2374593" cy="1424755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Convert the images to low resolution</a:t>
          </a:r>
        </a:p>
      </dsp:txBody>
      <dsp:txXfrm>
        <a:off x="6665671" y="1656"/>
        <a:ext cx="2374593" cy="1424755"/>
      </dsp:txXfrm>
    </dsp:sp>
    <dsp:sp modelId="{7B1B6E7D-B4B7-4ECA-9DEE-3E9B49AFC605}">
      <dsp:nvSpPr>
        <dsp:cNvPr id="0" name=""/>
        <dsp:cNvSpPr/>
      </dsp:nvSpPr>
      <dsp:spPr>
        <a:xfrm>
          <a:off x="3196964" y="2639226"/>
          <a:ext cx="515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556" y="45720"/>
              </a:lnTo>
            </a:path>
          </a:pathLst>
        </a:custGeom>
        <a:noFill/>
        <a:ln w="31750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41089" y="2682215"/>
        <a:ext cx="27307" cy="5461"/>
      </dsp:txXfrm>
    </dsp:sp>
    <dsp:sp modelId="{1C5C3C3F-B63A-47B1-8E06-13B11D3CB378}">
      <dsp:nvSpPr>
        <dsp:cNvPr id="0" name=""/>
        <dsp:cNvSpPr/>
      </dsp:nvSpPr>
      <dsp:spPr>
        <a:xfrm>
          <a:off x="824171" y="1972568"/>
          <a:ext cx="2374593" cy="1424755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Feeding it to the model for training </a:t>
          </a:r>
        </a:p>
      </dsp:txBody>
      <dsp:txXfrm>
        <a:off x="824171" y="1972568"/>
        <a:ext cx="2374593" cy="1424755"/>
      </dsp:txXfrm>
    </dsp:sp>
    <dsp:sp modelId="{92A88867-A961-402B-8B90-6C87E6CE28B9}">
      <dsp:nvSpPr>
        <dsp:cNvPr id="0" name=""/>
        <dsp:cNvSpPr/>
      </dsp:nvSpPr>
      <dsp:spPr>
        <a:xfrm>
          <a:off x="6117714" y="2639226"/>
          <a:ext cx="515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556" y="45720"/>
              </a:lnTo>
            </a:path>
          </a:pathLst>
        </a:custGeom>
        <a:noFill/>
        <a:ln w="31750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361838" y="2682215"/>
        <a:ext cx="27307" cy="5461"/>
      </dsp:txXfrm>
    </dsp:sp>
    <dsp:sp modelId="{6C7143F4-8277-4BE1-B948-140D1984CFFF}">
      <dsp:nvSpPr>
        <dsp:cNvPr id="0" name=""/>
        <dsp:cNvSpPr/>
      </dsp:nvSpPr>
      <dsp:spPr>
        <a:xfrm>
          <a:off x="3744921" y="1972568"/>
          <a:ext cx="2374593" cy="1424755"/>
        </a:xfrm>
        <a:prstGeom prst="rect">
          <a:avLst/>
        </a:prstGeom>
        <a:solidFill>
          <a:schemeClr val="tx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Testing it on the test dataset.</a:t>
          </a:r>
        </a:p>
      </dsp:txBody>
      <dsp:txXfrm>
        <a:off x="3744921" y="1972568"/>
        <a:ext cx="2374593" cy="1424755"/>
      </dsp:txXfrm>
    </dsp:sp>
    <dsp:sp modelId="{A0C3A9D2-F566-4DC7-B640-04E8ABB8B9F0}">
      <dsp:nvSpPr>
        <dsp:cNvPr id="0" name=""/>
        <dsp:cNvSpPr/>
      </dsp:nvSpPr>
      <dsp:spPr>
        <a:xfrm>
          <a:off x="6665671" y="1972568"/>
          <a:ext cx="2374593" cy="1424755"/>
        </a:xfrm>
        <a:prstGeom prst="rect">
          <a:avLst/>
        </a:prstGeom>
        <a:solidFill>
          <a:schemeClr val="tx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Evaluating the results.</a:t>
          </a:r>
        </a:p>
      </dsp:txBody>
      <dsp:txXfrm>
        <a:off x="6665671" y="1972568"/>
        <a:ext cx="2374593" cy="14247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2D03D-5C13-4CB4-8977-5915ABFE8C20}">
      <dsp:nvSpPr>
        <dsp:cNvPr id="0" name=""/>
        <dsp:cNvSpPr/>
      </dsp:nvSpPr>
      <dsp:spPr>
        <a:xfrm>
          <a:off x="0" y="3373"/>
          <a:ext cx="11231416" cy="7185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4BE05C-EA81-4190-B5A4-067CC7DB48A0}">
      <dsp:nvSpPr>
        <dsp:cNvPr id="0" name=""/>
        <dsp:cNvSpPr/>
      </dsp:nvSpPr>
      <dsp:spPr>
        <a:xfrm>
          <a:off x="217359" y="165045"/>
          <a:ext cx="395198" cy="395198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635E1-635D-4DE1-89CC-F587626D64FD}">
      <dsp:nvSpPr>
        <dsp:cNvPr id="0" name=""/>
        <dsp:cNvSpPr/>
      </dsp:nvSpPr>
      <dsp:spPr>
        <a:xfrm>
          <a:off x="829916" y="3373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In this task of image super resolution, we are reading the images using open cv library.</a:t>
          </a:r>
        </a:p>
      </dsp:txBody>
      <dsp:txXfrm>
        <a:off x="829916" y="3373"/>
        <a:ext cx="10401500" cy="718542"/>
      </dsp:txXfrm>
    </dsp:sp>
    <dsp:sp modelId="{324EF138-509A-4C2B-8E92-35FD8425724E}">
      <dsp:nvSpPr>
        <dsp:cNvPr id="0" name=""/>
        <dsp:cNvSpPr/>
      </dsp:nvSpPr>
      <dsp:spPr>
        <a:xfrm>
          <a:off x="0" y="901551"/>
          <a:ext cx="11231416" cy="7185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DC2A88-2AC6-4E54-B077-8448348F30AC}">
      <dsp:nvSpPr>
        <dsp:cNvPr id="0" name=""/>
        <dsp:cNvSpPr/>
      </dsp:nvSpPr>
      <dsp:spPr>
        <a:xfrm>
          <a:off x="217359" y="1063223"/>
          <a:ext cx="395198" cy="395198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8BD18-743F-4148-836E-58171364FD0E}">
      <dsp:nvSpPr>
        <dsp:cNvPr id="0" name=""/>
        <dsp:cNvSpPr/>
      </dsp:nvSpPr>
      <dsp:spPr>
        <a:xfrm>
          <a:off x="829916" y="901551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Resize those images to </a:t>
          </a:r>
          <a:r>
            <a:rPr lang="en-US" sz="1800" kern="1200" dirty="0" smtClean="0"/>
            <a:t>240x240 </a:t>
          </a:r>
          <a:r>
            <a:rPr lang="en-US" sz="1800" kern="1200" dirty="0"/>
            <a:t>size.</a:t>
          </a:r>
        </a:p>
      </dsp:txBody>
      <dsp:txXfrm>
        <a:off x="829916" y="901551"/>
        <a:ext cx="10401500" cy="718542"/>
      </dsp:txXfrm>
    </dsp:sp>
    <dsp:sp modelId="{9CAA2053-E0D9-4F4D-97B7-2E3A6B1D8D7E}">
      <dsp:nvSpPr>
        <dsp:cNvPr id="0" name=""/>
        <dsp:cNvSpPr/>
      </dsp:nvSpPr>
      <dsp:spPr>
        <a:xfrm>
          <a:off x="0" y="1799729"/>
          <a:ext cx="11231416" cy="7185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F2C4A5-1F96-448A-A191-3FC36A3C5FA2}">
      <dsp:nvSpPr>
        <dsp:cNvPr id="0" name=""/>
        <dsp:cNvSpPr/>
      </dsp:nvSpPr>
      <dsp:spPr>
        <a:xfrm>
          <a:off x="217359" y="1961401"/>
          <a:ext cx="395198" cy="395198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0F901-7E0C-48EC-8647-64CE70390A1D}">
      <dsp:nvSpPr>
        <dsp:cNvPr id="0" name=""/>
        <dsp:cNvSpPr/>
      </dsp:nvSpPr>
      <dsp:spPr>
        <a:xfrm>
          <a:off x="829916" y="1799729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Convert the images to gray scale.</a:t>
          </a:r>
        </a:p>
      </dsp:txBody>
      <dsp:txXfrm>
        <a:off x="829916" y="1799729"/>
        <a:ext cx="10401500" cy="718542"/>
      </dsp:txXfrm>
    </dsp:sp>
    <dsp:sp modelId="{BE2B745D-87E9-40B0-900F-390419D2686C}">
      <dsp:nvSpPr>
        <dsp:cNvPr id="0" name=""/>
        <dsp:cNvSpPr/>
      </dsp:nvSpPr>
      <dsp:spPr>
        <a:xfrm>
          <a:off x="0" y="2697907"/>
          <a:ext cx="11231416" cy="71854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1EA5A2-B78D-4DD1-82B0-F1A9014E6BCC}">
      <dsp:nvSpPr>
        <dsp:cNvPr id="0" name=""/>
        <dsp:cNvSpPr/>
      </dsp:nvSpPr>
      <dsp:spPr>
        <a:xfrm>
          <a:off x="217359" y="2859579"/>
          <a:ext cx="395198" cy="395198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D5274-6654-4DD1-B28A-3510B7A2763E}">
      <dsp:nvSpPr>
        <dsp:cNvPr id="0" name=""/>
        <dsp:cNvSpPr/>
      </dsp:nvSpPr>
      <dsp:spPr>
        <a:xfrm>
          <a:off x="829916" y="2697907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Normalize the images.</a:t>
          </a:r>
        </a:p>
      </dsp:txBody>
      <dsp:txXfrm>
        <a:off x="829916" y="2697907"/>
        <a:ext cx="10401500" cy="718542"/>
      </dsp:txXfrm>
    </dsp:sp>
    <dsp:sp modelId="{01FE5349-10FB-4198-B7B4-08A0E4E49FF3}">
      <dsp:nvSpPr>
        <dsp:cNvPr id="0" name=""/>
        <dsp:cNvSpPr/>
      </dsp:nvSpPr>
      <dsp:spPr>
        <a:xfrm>
          <a:off x="0" y="3596085"/>
          <a:ext cx="11231416" cy="7185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C3C67-F516-4A27-A540-2BD2A59B6132}">
      <dsp:nvSpPr>
        <dsp:cNvPr id="0" name=""/>
        <dsp:cNvSpPr/>
      </dsp:nvSpPr>
      <dsp:spPr>
        <a:xfrm>
          <a:off x="217359" y="3757757"/>
          <a:ext cx="395198" cy="395198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23C69-59C4-40C4-9607-3CB2EC38913B}">
      <dsp:nvSpPr>
        <dsp:cNvPr id="0" name=""/>
        <dsp:cNvSpPr/>
      </dsp:nvSpPr>
      <dsp:spPr>
        <a:xfrm>
          <a:off x="829916" y="3596085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Convert the high-resolution images to low resolution by down scaling the images by 2x and 4x factors and using cv2 interpolation methods.</a:t>
          </a:r>
        </a:p>
      </dsp:txBody>
      <dsp:txXfrm>
        <a:off x="829916" y="3596085"/>
        <a:ext cx="10401500" cy="7185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082DC-24D3-45F0-8353-6C3BF99B28BB}">
      <dsp:nvSpPr>
        <dsp:cNvPr id="0" name=""/>
        <dsp:cNvSpPr/>
      </dsp:nvSpPr>
      <dsp:spPr>
        <a:xfrm>
          <a:off x="0" y="432"/>
          <a:ext cx="11150600" cy="10121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2B798-7A9E-43A6-AF7C-139C389A6A05}">
      <dsp:nvSpPr>
        <dsp:cNvPr id="0" name=""/>
        <dsp:cNvSpPr/>
      </dsp:nvSpPr>
      <dsp:spPr>
        <a:xfrm>
          <a:off x="306167" y="228160"/>
          <a:ext cx="556668" cy="556668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783F6-C7B7-4764-AFCE-CA3028DC970B}">
      <dsp:nvSpPr>
        <dsp:cNvPr id="0" name=""/>
        <dsp:cNvSpPr/>
      </dsp:nvSpPr>
      <dsp:spPr>
        <a:xfrm>
          <a:off x="1169003" y="432"/>
          <a:ext cx="9981596" cy="101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6" tIns="107116" rIns="107116" bIns="1071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Different interpolation algorithms include the nearest neighbor, bilinear, </a:t>
          </a:r>
          <a:r>
            <a:rPr lang="en-US" sz="1800" kern="1200" dirty="0" err="1"/>
            <a:t>bicubic</a:t>
          </a:r>
          <a:r>
            <a:rPr lang="en-US" sz="1800" kern="1200" dirty="0"/>
            <a:t>, and others</a:t>
          </a:r>
        </a:p>
      </dsp:txBody>
      <dsp:txXfrm>
        <a:off x="1169003" y="432"/>
        <a:ext cx="9981596" cy="1012123"/>
      </dsp:txXfrm>
    </dsp:sp>
    <dsp:sp modelId="{E1496F75-6310-4274-B642-912DDA65E338}">
      <dsp:nvSpPr>
        <dsp:cNvPr id="0" name=""/>
        <dsp:cNvSpPr/>
      </dsp:nvSpPr>
      <dsp:spPr>
        <a:xfrm>
          <a:off x="0" y="1265587"/>
          <a:ext cx="11150600" cy="10121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298EF-0BC5-440F-87AF-D46CC48E37BB}">
      <dsp:nvSpPr>
        <dsp:cNvPr id="0" name=""/>
        <dsp:cNvSpPr/>
      </dsp:nvSpPr>
      <dsp:spPr>
        <a:xfrm>
          <a:off x="306167" y="1493315"/>
          <a:ext cx="556668" cy="556668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C66FD-DF1F-4910-916E-3FE91C132046}">
      <dsp:nvSpPr>
        <dsp:cNvPr id="0" name=""/>
        <dsp:cNvSpPr/>
      </dsp:nvSpPr>
      <dsp:spPr>
        <a:xfrm>
          <a:off x="1169003" y="1265587"/>
          <a:ext cx="9981596" cy="101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6" tIns="107116" rIns="107116" bIns="1071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Interpolation algorithms are predominantly used for resizing and distorting a high-resolution image to an occasional resolution image.</a:t>
          </a:r>
        </a:p>
      </dsp:txBody>
      <dsp:txXfrm>
        <a:off x="1169003" y="1265587"/>
        <a:ext cx="9981596" cy="1012123"/>
      </dsp:txXfrm>
    </dsp:sp>
    <dsp:sp modelId="{2C62F864-98AF-451D-A987-7FA0273F84E4}">
      <dsp:nvSpPr>
        <dsp:cNvPr id="0" name=""/>
        <dsp:cNvSpPr/>
      </dsp:nvSpPr>
      <dsp:spPr>
        <a:xfrm>
          <a:off x="0" y="2530742"/>
          <a:ext cx="11150600" cy="10121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A5EF9B-DAF3-4433-A805-B4DAF4F10910}">
      <dsp:nvSpPr>
        <dsp:cNvPr id="0" name=""/>
        <dsp:cNvSpPr/>
      </dsp:nvSpPr>
      <dsp:spPr>
        <a:xfrm>
          <a:off x="306167" y="2758470"/>
          <a:ext cx="556668" cy="556668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8A31EF-323B-4C07-B405-13736E52B6B7}">
      <dsp:nvSpPr>
        <dsp:cNvPr id="0" name=""/>
        <dsp:cNvSpPr/>
      </dsp:nvSpPr>
      <dsp:spPr>
        <a:xfrm>
          <a:off x="1169003" y="2530742"/>
          <a:ext cx="5017770" cy="101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6" tIns="107116" rIns="107116" bIns="1071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In this task we have used the following interpolation methods to distort the resolution of our images.</a:t>
          </a:r>
        </a:p>
      </dsp:txBody>
      <dsp:txXfrm>
        <a:off x="1169003" y="2530742"/>
        <a:ext cx="5017770" cy="1012123"/>
      </dsp:txXfrm>
    </dsp:sp>
    <dsp:sp modelId="{09DCBF22-E626-4EDB-87D0-25C82172E82C}">
      <dsp:nvSpPr>
        <dsp:cNvPr id="0" name=""/>
        <dsp:cNvSpPr/>
      </dsp:nvSpPr>
      <dsp:spPr>
        <a:xfrm>
          <a:off x="6186773" y="2530742"/>
          <a:ext cx="4963826" cy="101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6" tIns="107116" rIns="107116" bIns="1071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Inter </a:t>
          </a:r>
          <a:r>
            <a:rPr lang="en-US" sz="1800" kern="1200" dirty="0" smtClean="0"/>
            <a:t>Area			Inter Cubic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Inter </a:t>
          </a:r>
          <a:r>
            <a:rPr lang="en-US" sz="1800" kern="1200" dirty="0" smtClean="0"/>
            <a:t>Nearest			Inter Linear</a:t>
          </a:r>
          <a:endParaRPr lang="en-US" sz="1800" kern="1200" dirty="0"/>
        </a:p>
      </dsp:txBody>
      <dsp:txXfrm>
        <a:off x="6186773" y="2530742"/>
        <a:ext cx="4963826" cy="10121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9E048-99BF-4624-BDAB-976647428C2C}">
      <dsp:nvSpPr>
        <dsp:cNvPr id="0" name=""/>
        <dsp:cNvSpPr/>
      </dsp:nvSpPr>
      <dsp:spPr>
        <a:xfrm>
          <a:off x="0" y="14676"/>
          <a:ext cx="11239500" cy="10628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We use the autoencoder model for training and validation purposes. We train our low-resolution images using the autoencoder model.</a:t>
          </a:r>
        </a:p>
      </dsp:txBody>
      <dsp:txXfrm>
        <a:off x="51885" y="66561"/>
        <a:ext cx="11135730" cy="959101"/>
      </dsp:txXfrm>
    </dsp:sp>
    <dsp:sp modelId="{F15B78CC-74F4-419C-AC63-F224ECDC67E2}">
      <dsp:nvSpPr>
        <dsp:cNvPr id="0" name=""/>
        <dsp:cNvSpPr/>
      </dsp:nvSpPr>
      <dsp:spPr>
        <a:xfrm>
          <a:off x="0" y="1132268"/>
          <a:ext cx="11239500" cy="1062871"/>
        </a:xfrm>
        <a:prstGeom prst="roundRect">
          <a:avLst/>
        </a:prstGeom>
        <a:solidFill>
          <a:schemeClr val="accent2">
            <a:hueOff val="-6588574"/>
            <a:satOff val="30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/>
            <a:t>Autoencoders</a:t>
          </a:r>
          <a:r>
            <a:rPr lang="en-US" sz="1900" kern="1200" dirty="0"/>
            <a:t> like the denoising autoencoder can be used for performing efficient and highly accurate image denoising.</a:t>
          </a:r>
        </a:p>
      </dsp:txBody>
      <dsp:txXfrm>
        <a:off x="51885" y="1184153"/>
        <a:ext cx="11135730" cy="959101"/>
      </dsp:txXfrm>
    </dsp:sp>
    <dsp:sp modelId="{109715E1-683E-4116-A553-780820446EEA}">
      <dsp:nvSpPr>
        <dsp:cNvPr id="0" name=""/>
        <dsp:cNvSpPr/>
      </dsp:nvSpPr>
      <dsp:spPr>
        <a:xfrm>
          <a:off x="0" y="2249860"/>
          <a:ext cx="11239500" cy="1062871"/>
        </a:xfrm>
        <a:prstGeom prst="roundRect">
          <a:avLst/>
        </a:prstGeom>
        <a:solidFill>
          <a:schemeClr val="accent2">
            <a:hueOff val="-13177148"/>
            <a:satOff val="6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Unlike traditional methods of denoising, </a:t>
          </a:r>
          <a:r>
            <a:rPr lang="en-US" sz="1900" kern="1200" dirty="0" err="1"/>
            <a:t>autoencoders</a:t>
          </a:r>
          <a:r>
            <a:rPr lang="en-US" sz="1900" kern="1200" dirty="0"/>
            <a:t> do not search for noise, they extract the image from the noisy data that has been fed to them via learning a representation of it. The representation is then decompressed to form a noise-free image.</a:t>
          </a:r>
        </a:p>
      </dsp:txBody>
      <dsp:txXfrm>
        <a:off x="51885" y="2301745"/>
        <a:ext cx="11135730" cy="959101"/>
      </dsp:txXfrm>
    </dsp:sp>
    <dsp:sp modelId="{4D5E92F4-9C25-4EB5-B67A-14729F5D0699}">
      <dsp:nvSpPr>
        <dsp:cNvPr id="0" name=""/>
        <dsp:cNvSpPr/>
      </dsp:nvSpPr>
      <dsp:spPr>
        <a:xfrm>
          <a:off x="0" y="3367452"/>
          <a:ext cx="11239500" cy="1062871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Denoising </a:t>
          </a:r>
          <a:r>
            <a:rPr lang="en-US" sz="1900" kern="1200" dirty="0" err="1"/>
            <a:t>autoencoders</a:t>
          </a:r>
          <a:r>
            <a:rPr lang="en-US" sz="1900" kern="1200" dirty="0"/>
            <a:t> thus can </a:t>
          </a:r>
          <a:r>
            <a:rPr lang="en-US" sz="1900" kern="1200" dirty="0" err="1"/>
            <a:t>denoise</a:t>
          </a:r>
          <a:r>
            <a:rPr lang="en-US" sz="1900" kern="1200" dirty="0"/>
            <a:t> complex images that cannot be </a:t>
          </a:r>
          <a:r>
            <a:rPr lang="en-US" sz="1900" kern="1200" dirty="0" err="1"/>
            <a:t>denoised</a:t>
          </a:r>
          <a:r>
            <a:rPr lang="en-US" sz="1900" kern="1200" dirty="0"/>
            <a:t> via traditional methods.</a:t>
          </a:r>
        </a:p>
      </dsp:txBody>
      <dsp:txXfrm>
        <a:off x="51885" y="3419337"/>
        <a:ext cx="11135730" cy="9591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BC784-A279-440B-BBF3-318E60EF9B69}">
      <dsp:nvSpPr>
        <dsp:cNvPr id="0" name=""/>
        <dsp:cNvSpPr/>
      </dsp:nvSpPr>
      <dsp:spPr>
        <a:xfrm>
          <a:off x="0" y="48294"/>
          <a:ext cx="11252200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Encoder Architecture</a:t>
          </a:r>
        </a:p>
      </dsp:txBody>
      <dsp:txXfrm>
        <a:off x="30442" y="78736"/>
        <a:ext cx="11191316" cy="562726"/>
      </dsp:txXfrm>
    </dsp:sp>
    <dsp:sp modelId="{A91BA492-530E-41E6-8174-CB011942A348}">
      <dsp:nvSpPr>
        <dsp:cNvPr id="0" name=""/>
        <dsp:cNvSpPr/>
      </dsp:nvSpPr>
      <dsp:spPr>
        <a:xfrm>
          <a:off x="0" y="671904"/>
          <a:ext cx="112522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257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/>
            <a:t>For the encoder framework we use five Conv2D layers and 2 Max Pooling layers.</a:t>
          </a:r>
        </a:p>
      </dsp:txBody>
      <dsp:txXfrm>
        <a:off x="0" y="671904"/>
        <a:ext cx="11252200" cy="430560"/>
      </dsp:txXfrm>
    </dsp:sp>
    <dsp:sp modelId="{319EAC76-F485-4C5F-8ACF-3B957BF451A1}">
      <dsp:nvSpPr>
        <dsp:cNvPr id="0" name=""/>
        <dsp:cNvSpPr/>
      </dsp:nvSpPr>
      <dsp:spPr>
        <a:xfrm>
          <a:off x="0" y="1102464"/>
          <a:ext cx="11252200" cy="623610"/>
        </a:xfrm>
        <a:prstGeom prst="roundRect">
          <a:avLst/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Decoding Architecture</a:t>
          </a:r>
        </a:p>
      </dsp:txBody>
      <dsp:txXfrm>
        <a:off x="30442" y="1132906"/>
        <a:ext cx="11191316" cy="562726"/>
      </dsp:txXfrm>
    </dsp:sp>
    <dsp:sp modelId="{1A56FB89-8272-40EE-916D-1DC26E42964F}">
      <dsp:nvSpPr>
        <dsp:cNvPr id="0" name=""/>
        <dsp:cNvSpPr/>
      </dsp:nvSpPr>
      <dsp:spPr>
        <a:xfrm>
          <a:off x="0" y="1726074"/>
          <a:ext cx="1125220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257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/>
            <a:t>2 Up sampling Layers.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/>
            <a:t>5 Conv2D Layers</a:t>
          </a:r>
        </a:p>
      </dsp:txBody>
      <dsp:txXfrm>
        <a:off x="0" y="1726074"/>
        <a:ext cx="11252200" cy="699660"/>
      </dsp:txXfrm>
    </dsp:sp>
    <dsp:sp modelId="{E8AFFBA9-FA67-4ACB-9B16-55675EE995B9}">
      <dsp:nvSpPr>
        <dsp:cNvPr id="0" name=""/>
        <dsp:cNvSpPr/>
      </dsp:nvSpPr>
      <dsp:spPr>
        <a:xfrm>
          <a:off x="0" y="2425734"/>
          <a:ext cx="11252200" cy="623610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Other Parameters</a:t>
          </a:r>
        </a:p>
      </dsp:txBody>
      <dsp:txXfrm>
        <a:off x="30442" y="2456176"/>
        <a:ext cx="11191316" cy="562726"/>
      </dsp:txXfrm>
    </dsp:sp>
    <dsp:sp modelId="{5478AA2E-8E2A-467D-8085-692CFD8E8CF9}">
      <dsp:nvSpPr>
        <dsp:cNvPr id="0" name=""/>
        <dsp:cNvSpPr/>
      </dsp:nvSpPr>
      <dsp:spPr>
        <a:xfrm>
          <a:off x="0" y="3049344"/>
          <a:ext cx="1125220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257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/>
            <a:t>Activation function: Relu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/>
            <a:t>Kernel Initializer: Glorot Uniform</a:t>
          </a:r>
        </a:p>
      </dsp:txBody>
      <dsp:txXfrm>
        <a:off x="0" y="3049344"/>
        <a:ext cx="11252200" cy="699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3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8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01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460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37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359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96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66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33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0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59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06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59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58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32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5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4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07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  <p:sldLayoutId id="2147484158" r:id="rId12"/>
    <p:sldLayoutId id="2147484159" r:id="rId13"/>
    <p:sldLayoutId id="2147484160" r:id="rId14"/>
    <p:sldLayoutId id="2147484161" r:id="rId15"/>
    <p:sldLayoutId id="2147484162" r:id="rId16"/>
    <p:sldLayoutId id="21474841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SUPER RESOLUTION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5080746" cy="1521820"/>
          </a:xfrm>
        </p:spPr>
        <p:txBody>
          <a:bodyPr>
            <a:noAutofit/>
          </a:bodyPr>
          <a:lstStyle/>
          <a:p>
            <a:r>
              <a:rPr lang="en-US" sz="3200" dirty="0" smtClean="0"/>
              <a:t>Computer </a:t>
            </a:r>
            <a:r>
              <a:rPr lang="en-US" sz="3200" dirty="0"/>
              <a:t>Vision and Perception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499533"/>
            <a:ext cx="5632134" cy="2950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4100" y="4777380"/>
            <a:ext cx="2662908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Presented By:</a:t>
            </a:r>
          </a:p>
          <a:p>
            <a:r>
              <a:rPr lang="en-US" sz="2800" dirty="0">
                <a:solidFill>
                  <a:schemeClr val="bg1"/>
                </a:solidFill>
              </a:rPr>
              <a:t>Tulsi Kumar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Gautam</a:t>
            </a:r>
            <a:r>
              <a:rPr lang="en-US" sz="2800" dirty="0">
                <a:solidFill>
                  <a:schemeClr val="bg1"/>
                </a:solidFill>
              </a:rPr>
              <a:t> Malik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83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B4E8-6B18-4F5F-AAF7-820AEFF79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900" y="317499"/>
            <a:ext cx="5092699" cy="1270001"/>
          </a:xfrm>
        </p:spPr>
        <p:txBody>
          <a:bodyPr anchor="b">
            <a:normAutofit/>
          </a:bodyPr>
          <a:lstStyle/>
          <a:p>
            <a:r>
              <a:rPr lang="en-US" sz="4100" dirty="0"/>
              <a:t>Model Architecture</a:t>
            </a:r>
            <a:endParaRPr lang="en-PK" sz="41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4BD5B-25B7-C3AF-6068-AB6DAB89A8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358058"/>
              </p:ext>
            </p:extLst>
          </p:nvPr>
        </p:nvGraphicFramePr>
        <p:xfrm>
          <a:off x="469900" y="2463800"/>
          <a:ext cx="11252200" cy="3797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032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9597C-98FF-4DEB-A829-5DBDC70DC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762000"/>
            <a:ext cx="8267700" cy="1084262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r>
              <a:rPr lang="en-US" sz="6800" dirty="0" smtClean="0"/>
              <a:t>Auto-Encoder </a:t>
            </a:r>
            <a:r>
              <a:rPr lang="en-US" sz="6800" dirty="0"/>
              <a:t>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6105E-10C2-44C7-A1DB-BB0F75F35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2578100"/>
            <a:ext cx="83693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373346" cy="706964"/>
          </a:xfrm>
        </p:spPr>
        <p:txBody>
          <a:bodyPr/>
          <a:lstStyle/>
          <a:p>
            <a:r>
              <a:rPr lang="en-US" b="1" dirty="0" smtClean="0"/>
              <a:t>Loss Function: Mean-square </a:t>
            </a:r>
            <a:r>
              <a:rPr lang="en-US" b="1" dirty="0"/>
              <a:t>error (MSE)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99" y="2730500"/>
            <a:ext cx="10668000" cy="1699492"/>
          </a:xfrm>
        </p:spPr>
        <p:txBody>
          <a:bodyPr>
            <a:noAutofit/>
          </a:bodyPr>
          <a:lstStyle/>
          <a:p>
            <a:pPr algn="just"/>
            <a:r>
              <a:rPr lang="en-US" sz="2800" dirty="0"/>
              <a:t>MSE measures the average squared difference between the estimated values (predicted values) and the actual value (ground truth). So we just calculate squared differences pixel by pixel.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862" y="4805606"/>
            <a:ext cx="6004409" cy="13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8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A479-B43A-4362-B4DE-6FC54729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Validation Loss Graph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313" y="2342620"/>
            <a:ext cx="8906412" cy="45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0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Optimizer : Adam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954" y="2717800"/>
            <a:ext cx="11125946" cy="3416300"/>
          </a:xfrm>
        </p:spPr>
        <p:txBody>
          <a:bodyPr>
            <a:normAutofit/>
          </a:bodyPr>
          <a:lstStyle/>
          <a:p>
            <a:r>
              <a:rPr lang="en-US" sz="2800" dirty="0"/>
              <a:t>Adam optimization is a stochastic gradient descent method that is based on adaptive estimation of first-order and second-order moments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Adam is the best among the adaptive optimizers in most of the cases. Good with sparse data: the adaptive learning rate is perfect for this type of datasets.</a:t>
            </a:r>
          </a:p>
        </p:txBody>
      </p:sp>
    </p:spTree>
    <p:extLst>
      <p:ext uri="{BB962C8B-B14F-4D97-AF65-F5344CB8AC3E}">
        <p14:creationId xmlns:p14="http://schemas.microsoft.com/office/powerpoint/2010/main" val="91372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 smtClean="0"/>
              <a:t>1/8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Interpolation: Inter Area			 Scale: 2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2565400"/>
            <a:ext cx="10647261" cy="355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5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2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Interpolation: Inter Area			 Scale: 4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2552700"/>
            <a:ext cx="10370089" cy="344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8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 smtClean="0"/>
              <a:t>3/8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Inter Nearest</a:t>
            </a:r>
            <a:r>
              <a:rPr lang="en-US" dirty="0" smtClean="0"/>
              <a:t>			 Scale: 2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539213"/>
            <a:ext cx="10293350" cy="344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4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Inter Nearest</a:t>
            </a:r>
            <a:r>
              <a:rPr lang="en-US" dirty="0" smtClean="0"/>
              <a:t>			 Scale: 4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3" y="2586711"/>
            <a:ext cx="10555288" cy="35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7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5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Inter </a:t>
            </a:r>
            <a:r>
              <a:rPr lang="en-US" dirty="0" smtClean="0"/>
              <a:t>Cubic</a:t>
            </a:r>
            <a:r>
              <a:rPr lang="en-US" dirty="0" smtClean="0"/>
              <a:t>			 Scale: 2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09" y="2768600"/>
            <a:ext cx="9296340" cy="305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8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B504-152D-4F1A-B616-9DC532CE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069" y="701964"/>
            <a:ext cx="8489736" cy="951346"/>
          </a:xfrm>
        </p:spPr>
        <p:txBody>
          <a:bodyPr anchor="ctr"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</a:rPr>
              <a:t>WHAT IS IMAGE SUPER </a:t>
            </a:r>
            <a:r>
              <a:rPr lang="en-US" sz="3700" dirty="0" smtClean="0">
                <a:solidFill>
                  <a:schemeClr val="bg1"/>
                </a:solidFill>
              </a:rPr>
              <a:t>RESOLUTION?</a:t>
            </a:r>
            <a:endParaRPr lang="en-PK" sz="37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FA87B-F6EF-4F23-ABAD-CE99A4296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068" y="1992745"/>
            <a:ext cx="10834531" cy="457200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Image Super Resolution is the process of converting low resolution images to high resolution images.</a:t>
            </a:r>
          </a:p>
          <a:p>
            <a:r>
              <a:rPr lang="en-US" sz="2400" dirty="0"/>
              <a:t>This techniques is widely used in multiples fields such as</a:t>
            </a:r>
          </a:p>
          <a:p>
            <a:pPr lvl="1"/>
            <a:r>
              <a:rPr lang="en-US" sz="2400" dirty="0"/>
              <a:t>Medical: For improving X-Ray, Tumor, MRI Images</a:t>
            </a:r>
          </a:p>
          <a:p>
            <a:pPr lvl="1"/>
            <a:r>
              <a:rPr lang="en-US" sz="2400" dirty="0"/>
              <a:t>Security: For Surveillance, detecting criminal activity.</a:t>
            </a:r>
          </a:p>
          <a:p>
            <a:pPr lvl="1"/>
            <a:r>
              <a:rPr lang="en-US" sz="2400" dirty="0"/>
              <a:t>Astronomical Imaging: Deblurring the astronomical and space captured images.</a:t>
            </a:r>
          </a:p>
          <a:p>
            <a:pPr marL="457200" lvl="1" indent="0">
              <a:buNone/>
            </a:pPr>
            <a:endParaRPr lang="en-PK" sz="1800" dirty="0"/>
          </a:p>
        </p:txBody>
      </p:sp>
    </p:spTree>
    <p:extLst>
      <p:ext uri="{BB962C8B-B14F-4D97-AF65-F5344CB8AC3E}">
        <p14:creationId xmlns:p14="http://schemas.microsoft.com/office/powerpoint/2010/main" val="382014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6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Inter </a:t>
            </a:r>
            <a:r>
              <a:rPr lang="en-US" dirty="0" smtClean="0"/>
              <a:t>Cubic</a:t>
            </a:r>
            <a:r>
              <a:rPr lang="en-US" dirty="0" smtClean="0"/>
              <a:t>			 Scale: 4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37" y="2578166"/>
            <a:ext cx="10367963" cy="342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2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7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</a:t>
            </a:r>
            <a:r>
              <a:rPr lang="en-US" dirty="0" smtClean="0"/>
              <a:t>Inter Linear</a:t>
            </a:r>
            <a:r>
              <a:rPr lang="en-US" dirty="0" smtClean="0"/>
              <a:t>			 Scale: 2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735766"/>
            <a:ext cx="9748837" cy="316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8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</a:t>
            </a:r>
            <a:r>
              <a:rPr lang="en-US" dirty="0" smtClean="0"/>
              <a:t>Inter Linear</a:t>
            </a:r>
            <a:r>
              <a:rPr lang="en-US" dirty="0" smtClean="0"/>
              <a:t>			 Scale: 4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590799"/>
            <a:ext cx="10367049" cy="343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PNSR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2603500"/>
            <a:ext cx="11074400" cy="3416300"/>
          </a:xfrm>
        </p:spPr>
        <p:txBody>
          <a:bodyPr>
            <a:normAutofit/>
          </a:bodyPr>
          <a:lstStyle/>
          <a:p>
            <a:r>
              <a:rPr lang="en-US" sz="2400" dirty="0"/>
              <a:t>The PSNR block computes the peak signal-to-noise ratio, in decibels, between two images. This ratio is used as a quality measurement between the original and a compressed image. The higher the PSNR, the better the quality of the compressed, or reconstructed image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97" y="4371975"/>
            <a:ext cx="4425903" cy="221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PSNR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8770741"/>
              </p:ext>
            </p:extLst>
          </p:nvPr>
        </p:nvGraphicFramePr>
        <p:xfrm>
          <a:off x="919928" y="2337183"/>
          <a:ext cx="10535472" cy="4368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3308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0740-9AC2-4462-A8DC-084A7498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2" y="952500"/>
            <a:ext cx="6095999" cy="679449"/>
          </a:xfrm>
        </p:spPr>
        <p:txBody>
          <a:bodyPr anchor="b">
            <a:normAutofit/>
          </a:bodyPr>
          <a:lstStyle/>
          <a:p>
            <a:r>
              <a:rPr lang="en-US" dirty="0"/>
              <a:t>Conclusion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4BA88-216E-4D26-AC92-AD1CDD88A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1" y="2584439"/>
            <a:ext cx="7099300" cy="3511561"/>
          </a:xfrm>
        </p:spPr>
        <p:txBody>
          <a:bodyPr>
            <a:normAutofit/>
          </a:bodyPr>
          <a:lstStyle/>
          <a:p>
            <a:r>
              <a:rPr lang="en-US" sz="2000" dirty="0"/>
              <a:t>Image super resolution </a:t>
            </a:r>
            <a:r>
              <a:rPr lang="en-US" sz="2000" dirty="0"/>
              <a:t>i</a:t>
            </a:r>
            <a:r>
              <a:rPr lang="en-US" sz="2000" dirty="0" smtClean="0"/>
              <a:t>s </a:t>
            </a:r>
            <a:r>
              <a:rPr lang="en-US" sz="2000" dirty="0"/>
              <a:t>challenging but an interesting </a:t>
            </a:r>
            <a:r>
              <a:rPr lang="en-US" sz="2000" dirty="0" smtClean="0"/>
              <a:t>task. </a:t>
            </a:r>
            <a:r>
              <a:rPr lang="en-US" sz="2000" dirty="0"/>
              <a:t>We tried the image super resolution by degrading the image with multiple interpolation methods and then reconstructing the image using our denoising autoencoder model.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results were quite significant as the shown in the comparison tables with increase in PNSR score of reconstructed images and decrease in their mean squared error.</a:t>
            </a:r>
            <a:endParaRPr lang="en-PK" sz="2000" dirty="0"/>
          </a:p>
        </p:txBody>
      </p:sp>
      <p:pic>
        <p:nvPicPr>
          <p:cNvPr id="5" name="Picture 4" descr="Chairs in a circle">
            <a:extLst>
              <a:ext uri="{FF2B5EF4-FFF2-40B4-BE49-F238E27FC236}">
                <a16:creationId xmlns:a16="http://schemas.microsoft.com/office/drawing/2014/main" id="{A3621480-27C4-D63C-4653-1FEA4DFEF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67" r="16766" b="-1"/>
          <a:stretch/>
        </p:blipFill>
        <p:spPr>
          <a:xfrm>
            <a:off x="0" y="8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65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603500"/>
            <a:ext cx="11112500" cy="34163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800" dirty="0" smtClean="0"/>
              <a:t>The model can be improved using large size of dataset with different type of images.</a:t>
            </a:r>
          </a:p>
          <a:p>
            <a:pPr algn="just"/>
            <a:r>
              <a:rPr lang="en-US" sz="2800" dirty="0" smtClean="0"/>
              <a:t>For the loss calculation Mean Square is used which is pixel to pixel improvement. We can take patches and improve them collectively</a:t>
            </a:r>
            <a:r>
              <a:rPr lang="en-US" sz="2800" dirty="0"/>
              <a:t> </a:t>
            </a:r>
            <a:r>
              <a:rPr lang="en-US" sz="2800" dirty="0" smtClean="0"/>
              <a:t>using different loss function.</a:t>
            </a:r>
          </a:p>
          <a:p>
            <a:pPr algn="just"/>
            <a:r>
              <a:rPr lang="en-US" sz="2800" dirty="0" smtClean="0"/>
              <a:t>A pre-trained model can be used with tuning.</a:t>
            </a:r>
          </a:p>
          <a:p>
            <a:pPr algn="just"/>
            <a:r>
              <a:rPr lang="en-US" sz="2800" dirty="0" smtClean="0"/>
              <a:t>Model can be trained directly on RGB images to </a:t>
            </a:r>
            <a:r>
              <a:rPr lang="en-US" sz="2800" dirty="0"/>
              <a:t>i</a:t>
            </a:r>
            <a:r>
              <a:rPr lang="en-US" sz="2800" dirty="0" smtClean="0"/>
              <a:t>mprove the efficiency of the model.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8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8500" y="2832100"/>
            <a:ext cx="2731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Thank You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8279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9D76-BCCC-4F05-A2D4-D3C31288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780" y="738910"/>
            <a:ext cx="2119745" cy="882072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  <a:endParaRPr lang="en-PK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D19E09-010E-F39B-0AF2-E40FFF5CF5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3023700"/>
              </p:ext>
            </p:extLst>
          </p:nvPr>
        </p:nvGraphicFramePr>
        <p:xfrm>
          <a:off x="495300" y="2401454"/>
          <a:ext cx="11125199" cy="4342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22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6C40-EC75-4027-9C77-2C9C85425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18" y="763153"/>
            <a:ext cx="3440545" cy="900545"/>
          </a:xfrm>
        </p:spPr>
        <p:txBody>
          <a:bodyPr>
            <a:normAutofit/>
          </a:bodyPr>
          <a:lstStyle/>
          <a:p>
            <a:r>
              <a:rPr lang="en-US" dirty="0"/>
              <a:t>Our Approach</a:t>
            </a:r>
            <a:endParaRPr lang="en-PK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3C1168-2B91-07E9-1AE5-7A796CBD8E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6598957"/>
              </p:ext>
            </p:extLst>
          </p:nvPr>
        </p:nvGraphicFramePr>
        <p:xfrm>
          <a:off x="1034473" y="2706255"/>
          <a:ext cx="9864436" cy="3398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94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B80AF-913C-4ACA-8DAC-15687690D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182" y="840930"/>
            <a:ext cx="7489633" cy="638978"/>
          </a:xfrm>
        </p:spPr>
        <p:txBody>
          <a:bodyPr anchor="b">
            <a:normAutofit/>
          </a:bodyPr>
          <a:lstStyle/>
          <a:p>
            <a:r>
              <a:rPr lang="en-US" sz="3400" dirty="0"/>
              <a:t>Data Reading and Preprocessing</a:t>
            </a:r>
            <a:endParaRPr lang="en-PK" sz="3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C9D86E-BC49-1EE5-BC20-E521E8D1AF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398904"/>
              </p:ext>
            </p:extLst>
          </p:nvPr>
        </p:nvGraphicFramePr>
        <p:xfrm>
          <a:off x="480291" y="2336799"/>
          <a:ext cx="11231417" cy="431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92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6DF5E-2A60-4F7A-9C00-06721910F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150" y="736600"/>
            <a:ext cx="5753099" cy="749300"/>
          </a:xfrm>
        </p:spPr>
        <p:txBody>
          <a:bodyPr anchor="b">
            <a:normAutofit/>
          </a:bodyPr>
          <a:lstStyle/>
          <a:p>
            <a:r>
              <a:rPr lang="en-US" sz="3400" dirty="0" smtClean="0"/>
              <a:t>Interpolation Techniques</a:t>
            </a:r>
            <a:endParaRPr lang="en-PK" sz="3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2004B5-9B28-AE83-C0C3-89B031E381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218247"/>
              </p:ext>
            </p:extLst>
          </p:nvPr>
        </p:nvGraphicFramePr>
        <p:xfrm>
          <a:off x="533400" y="2578099"/>
          <a:ext cx="11150600" cy="3543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426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6040-5F26-4229-AFA6-282D30E2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0" y="927099"/>
            <a:ext cx="2628899" cy="952501"/>
          </a:xfrm>
        </p:spPr>
        <p:txBody>
          <a:bodyPr>
            <a:normAutofit/>
          </a:bodyPr>
          <a:lstStyle/>
          <a:p>
            <a:r>
              <a:rPr lang="en-US" dirty="0" smtClean="0"/>
              <a:t>Our </a:t>
            </a:r>
            <a:r>
              <a:rPr lang="en-US" dirty="0"/>
              <a:t>Model</a:t>
            </a:r>
            <a:endParaRPr lang="en-PK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F37C1E5-9A5A-70F5-FF2C-5517ACDA4B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869006"/>
              </p:ext>
            </p:extLst>
          </p:nvPr>
        </p:nvGraphicFramePr>
        <p:xfrm>
          <a:off x="457200" y="2324099"/>
          <a:ext cx="11239500" cy="4445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559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F2F2B-B82F-4DD5-813B-B0705A09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582" y="950190"/>
            <a:ext cx="9504218" cy="68551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600" dirty="0"/>
              <a:t>AUTOENCODER MODEL FOR DENOISING</a:t>
            </a:r>
          </a:p>
        </p:txBody>
      </p:sp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9D20D24E-F100-45AF-A43A-E1256DD23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82" y="2311400"/>
            <a:ext cx="9008918" cy="42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693"/>
          <a:stretch/>
        </p:blipFill>
        <p:spPr>
          <a:xfrm>
            <a:off x="507999" y="2311400"/>
            <a:ext cx="11201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808</TotalTime>
  <Words>749</Words>
  <Application>Microsoft Office PowerPoint</Application>
  <PresentationFormat>Widescreen</PresentationFormat>
  <Paragraphs>85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Wingdings 3</vt:lpstr>
      <vt:lpstr>Ion Boardroom</vt:lpstr>
      <vt:lpstr>IMAGE SUPER RESOLUTION</vt:lpstr>
      <vt:lpstr>WHAT IS IMAGE SUPER RESOLUTION?</vt:lpstr>
      <vt:lpstr>DATASET</vt:lpstr>
      <vt:lpstr>Our Approach</vt:lpstr>
      <vt:lpstr>Data Reading and Preprocessing</vt:lpstr>
      <vt:lpstr>Interpolation Techniques</vt:lpstr>
      <vt:lpstr>Our Model</vt:lpstr>
      <vt:lpstr>AUTOENCODER MODEL FOR DENOISING</vt:lpstr>
      <vt:lpstr>PowerPoint Presentation</vt:lpstr>
      <vt:lpstr>Model Architecture</vt:lpstr>
      <vt:lpstr>Auto-Encoder Model</vt:lpstr>
      <vt:lpstr>Loss Function: Mean-square error (MSE)</vt:lpstr>
      <vt:lpstr>Training and Validation Loss Graph</vt:lpstr>
      <vt:lpstr>Optimizer : Adam</vt:lpstr>
      <vt:lpstr>Results 1/8  Interpolation: Inter Area    Scale: 2</vt:lpstr>
      <vt:lpstr>Results 2/8  Interpolation: Inter Area    Scale: 4</vt:lpstr>
      <vt:lpstr>Results 3/8  Interpolation: Inter Nearest    Scale: 2</vt:lpstr>
      <vt:lpstr>Results 4/8  Interpolation: Inter Nearest    Scale: 4</vt:lpstr>
      <vt:lpstr>Results 5/8  Interpolation: Inter Cubic    Scale: 2</vt:lpstr>
      <vt:lpstr>Results 6/8  Interpolation: Inter Cubic    Scale: 4</vt:lpstr>
      <vt:lpstr>Results 7/8  Interpolation: Inter Linear    Scale: 2</vt:lpstr>
      <vt:lpstr>Results 8/8  Interpolation: Inter Linear    Scale: 4</vt:lpstr>
      <vt:lpstr>PNSR</vt:lpstr>
      <vt:lpstr>Improved PSNR</vt:lpstr>
      <vt:lpstr>Conclusion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SUPER RESOLUTION</dc:title>
  <dc:creator>Saud Khand</dc:creator>
  <cp:lastModifiedBy>Windows User</cp:lastModifiedBy>
  <cp:revision>24</cp:revision>
  <dcterms:created xsi:type="dcterms:W3CDTF">2022-04-26T00:16:44Z</dcterms:created>
  <dcterms:modified xsi:type="dcterms:W3CDTF">2022-07-04T22:35:22Z</dcterms:modified>
</cp:coreProperties>
</file>